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26"/>
  </p:notesMasterIdLst>
  <p:sldIdLst>
    <p:sldId id="256" r:id="rId2"/>
    <p:sldId id="491" r:id="rId3"/>
    <p:sldId id="479" r:id="rId4"/>
    <p:sldId id="480" r:id="rId5"/>
    <p:sldId id="481" r:id="rId6"/>
    <p:sldId id="495" r:id="rId7"/>
    <p:sldId id="363" r:id="rId8"/>
    <p:sldId id="493" r:id="rId9"/>
    <p:sldId id="482" r:id="rId10"/>
    <p:sldId id="483" r:id="rId11"/>
    <p:sldId id="497" r:id="rId12"/>
    <p:sldId id="504" r:id="rId13"/>
    <p:sldId id="505" r:id="rId14"/>
    <p:sldId id="506" r:id="rId15"/>
    <p:sldId id="503" r:id="rId16"/>
    <p:sldId id="494" r:id="rId17"/>
    <p:sldId id="484" r:id="rId18"/>
    <p:sldId id="507" r:id="rId19"/>
    <p:sldId id="485" r:id="rId20"/>
    <p:sldId id="498" r:id="rId21"/>
    <p:sldId id="496" r:id="rId22"/>
    <p:sldId id="501" r:id="rId23"/>
    <p:sldId id="502" r:id="rId24"/>
    <p:sldId id="48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0000FF"/>
    <a:srgbClr val="6FB1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059" autoAdjust="0"/>
    <p:restoredTop sz="94660"/>
  </p:normalViewPr>
  <p:slideViewPr>
    <p:cSldViewPr snapToGrid="0">
      <p:cViewPr varScale="1">
        <p:scale>
          <a:sx n="69" d="100"/>
          <a:sy n="69" d="100"/>
        </p:scale>
        <p:origin x="102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74F572-62FF-4308-86B4-1A1A66F994B5}" type="doc">
      <dgm:prSet loTypeId="urn:microsoft.com/office/officeart/2005/8/layout/chevronAccent+Icon" loCatId="officeonline" qsTypeId="urn:microsoft.com/office/officeart/2005/8/quickstyle/simple1" qsCatId="simple" csTypeId="urn:microsoft.com/office/officeart/2005/8/colors/colorful4" csCatId="colorful" phldr="1"/>
      <dgm:spPr/>
    </dgm:pt>
    <dgm:pt modelId="{BC4A7CEC-ACD5-49A5-9133-5A2C0FE2B134}">
      <dgm:prSet phldrT="[Text]" custT="1"/>
      <dgm:spPr/>
      <dgm:t>
        <a:bodyPr/>
        <a:lstStyle/>
        <a:p>
          <a:r>
            <a:rPr lang="en-SG" sz="2800" b="1" dirty="0" err="1"/>
            <a:t>Xác</a:t>
          </a:r>
          <a:r>
            <a:rPr lang="en-SG" sz="2800" b="1" dirty="0"/>
            <a:t> </a:t>
          </a:r>
          <a:r>
            <a:rPr lang="en-SG" sz="2800" b="1" dirty="0" err="1"/>
            <a:t>định</a:t>
          </a:r>
          <a:r>
            <a:rPr lang="en-SG" sz="2800" b="1" dirty="0"/>
            <a:t> </a:t>
          </a:r>
          <a:r>
            <a:rPr lang="en-SG" sz="2800" b="1" dirty="0" err="1"/>
            <a:t>mục</a:t>
          </a:r>
          <a:r>
            <a:rPr lang="en-SG" sz="2800" b="1" dirty="0"/>
            <a:t> </a:t>
          </a:r>
          <a:r>
            <a:rPr lang="en-SG" sz="2800" b="1" dirty="0" err="1"/>
            <a:t>tiêu</a:t>
          </a:r>
          <a:endParaRPr lang="en-SG" sz="2800" b="1" dirty="0"/>
        </a:p>
      </dgm:t>
    </dgm:pt>
    <dgm:pt modelId="{B008474C-6F59-441B-A277-AD03043F603F}" type="parTrans" cxnId="{80C26678-33EE-4DA2-B146-43526B58D73A}">
      <dgm:prSet/>
      <dgm:spPr/>
      <dgm:t>
        <a:bodyPr/>
        <a:lstStyle/>
        <a:p>
          <a:endParaRPr lang="en-SG" sz="2000"/>
        </a:p>
      </dgm:t>
    </dgm:pt>
    <dgm:pt modelId="{35B4B284-D94A-4DA7-B22D-814396A25A4A}" type="sibTrans" cxnId="{80C26678-33EE-4DA2-B146-43526B58D73A}">
      <dgm:prSet/>
      <dgm:spPr/>
      <dgm:t>
        <a:bodyPr/>
        <a:lstStyle/>
        <a:p>
          <a:endParaRPr lang="en-SG" sz="2000"/>
        </a:p>
      </dgm:t>
    </dgm:pt>
    <dgm:pt modelId="{F14F38E4-7AF3-4879-B953-B4518C887DC7}">
      <dgm:prSet phldrT="[Text]" custT="1"/>
      <dgm:spPr/>
      <dgm:t>
        <a:bodyPr/>
        <a:lstStyle/>
        <a:p>
          <a:r>
            <a:rPr lang="en-SG" sz="2800" b="1" dirty="0" err="1"/>
            <a:t>Kiểm</a:t>
          </a:r>
          <a:r>
            <a:rPr lang="en-SG" sz="2800" b="1" dirty="0"/>
            <a:t> </a:t>
          </a:r>
          <a:r>
            <a:rPr lang="en-SG" sz="2800" b="1" dirty="0" err="1"/>
            <a:t>tra</a:t>
          </a:r>
          <a:r>
            <a:rPr lang="en-SG" sz="2800" b="1" dirty="0"/>
            <a:t> </a:t>
          </a:r>
          <a:r>
            <a:rPr lang="en-SG" sz="2800" b="1" dirty="0" err="1"/>
            <a:t>dụng</a:t>
          </a:r>
          <a:r>
            <a:rPr lang="en-SG" sz="2800" b="1" dirty="0"/>
            <a:t> </a:t>
          </a:r>
          <a:r>
            <a:rPr lang="en-SG" sz="2800" b="1" dirty="0" err="1"/>
            <a:t>cụ</a:t>
          </a:r>
          <a:endParaRPr lang="en-SG" sz="2800" b="1" dirty="0"/>
        </a:p>
      </dgm:t>
    </dgm:pt>
    <dgm:pt modelId="{A305359E-7669-414C-B602-19289E5CB766}" type="parTrans" cxnId="{D8B10BF2-5813-49CF-A81A-D96321ADCF2F}">
      <dgm:prSet/>
      <dgm:spPr/>
      <dgm:t>
        <a:bodyPr/>
        <a:lstStyle/>
        <a:p>
          <a:endParaRPr lang="en-SG" sz="2000"/>
        </a:p>
      </dgm:t>
    </dgm:pt>
    <dgm:pt modelId="{71407975-1AF4-4E19-B934-772EF8A74719}" type="sibTrans" cxnId="{D8B10BF2-5813-49CF-A81A-D96321ADCF2F}">
      <dgm:prSet/>
      <dgm:spPr/>
      <dgm:t>
        <a:bodyPr/>
        <a:lstStyle/>
        <a:p>
          <a:endParaRPr lang="en-SG" sz="2000"/>
        </a:p>
      </dgm:t>
    </dgm:pt>
    <dgm:pt modelId="{FCE605B9-566E-4991-8B4A-E639643D6A24}">
      <dgm:prSet phldrT="[Text]" custT="1"/>
      <dgm:spPr/>
      <dgm:t>
        <a:bodyPr/>
        <a:lstStyle/>
        <a:p>
          <a:r>
            <a:rPr lang="en-SG" sz="2800" b="1" dirty="0" err="1"/>
            <a:t>Các</a:t>
          </a:r>
          <a:r>
            <a:rPr lang="en-SG" sz="2800" b="1" dirty="0"/>
            <a:t> </a:t>
          </a:r>
          <a:r>
            <a:rPr lang="en-SG" sz="2800" b="1" dirty="0" err="1"/>
            <a:t>bước</a:t>
          </a:r>
          <a:r>
            <a:rPr lang="en-SG" sz="2800" b="1" dirty="0"/>
            <a:t> </a:t>
          </a:r>
          <a:r>
            <a:rPr lang="en-SG" sz="2800" b="1" dirty="0" err="1"/>
            <a:t>làm</a:t>
          </a:r>
          <a:r>
            <a:rPr lang="en-SG" sz="2800" b="1" dirty="0"/>
            <a:t> </a:t>
          </a:r>
          <a:r>
            <a:rPr lang="en-SG" sz="2800" b="1" dirty="0" err="1"/>
            <a:t>tiêu</a:t>
          </a:r>
          <a:r>
            <a:rPr lang="en-SG" sz="2800" b="1" dirty="0"/>
            <a:t> </a:t>
          </a:r>
          <a:r>
            <a:rPr lang="en-SG" sz="2800" b="1" dirty="0" err="1"/>
            <a:t>bản</a:t>
          </a:r>
          <a:endParaRPr lang="en-SG" sz="2800" b="1" dirty="0"/>
        </a:p>
      </dgm:t>
    </dgm:pt>
    <dgm:pt modelId="{37B2B7B4-4F11-4468-8120-095325C31D04}" type="parTrans" cxnId="{DBBF7592-B565-46E5-AD3A-C1CB28088D72}">
      <dgm:prSet/>
      <dgm:spPr/>
      <dgm:t>
        <a:bodyPr/>
        <a:lstStyle/>
        <a:p>
          <a:endParaRPr lang="en-SG" sz="2000"/>
        </a:p>
      </dgm:t>
    </dgm:pt>
    <dgm:pt modelId="{51D3BABE-85C1-43DD-9210-BDD7FA109139}" type="sibTrans" cxnId="{DBBF7592-B565-46E5-AD3A-C1CB28088D72}">
      <dgm:prSet/>
      <dgm:spPr/>
      <dgm:t>
        <a:bodyPr/>
        <a:lstStyle/>
        <a:p>
          <a:endParaRPr lang="en-SG" sz="2000"/>
        </a:p>
      </dgm:t>
    </dgm:pt>
    <dgm:pt modelId="{FBF8008D-1099-4F21-AC33-B894A0C0B493}" type="pres">
      <dgm:prSet presAssocID="{8B74F572-62FF-4308-86B4-1A1A66F994B5}" presName="Name0" presStyleCnt="0">
        <dgm:presLayoutVars>
          <dgm:dir/>
          <dgm:resizeHandles val="exact"/>
        </dgm:presLayoutVars>
      </dgm:prSet>
      <dgm:spPr/>
    </dgm:pt>
    <dgm:pt modelId="{773FABFA-7230-4C6D-9B00-77C42D2EF316}" type="pres">
      <dgm:prSet presAssocID="{BC4A7CEC-ACD5-49A5-9133-5A2C0FE2B134}" presName="composite" presStyleCnt="0"/>
      <dgm:spPr/>
    </dgm:pt>
    <dgm:pt modelId="{A644F75E-0427-4499-ADC9-2395A5EDE04A}" type="pres">
      <dgm:prSet presAssocID="{BC4A7CEC-ACD5-49A5-9133-5A2C0FE2B134}" presName="bgChev" presStyleLbl="node1" presStyleIdx="0" presStyleCnt="3"/>
      <dgm:spPr/>
    </dgm:pt>
    <dgm:pt modelId="{195B92AB-1CF9-4BEB-AC31-AE79D5A23F0F}" type="pres">
      <dgm:prSet presAssocID="{BC4A7CEC-ACD5-49A5-9133-5A2C0FE2B134}" presName="txNode" presStyleLbl="fgAcc1" presStyleIdx="0" presStyleCnt="3">
        <dgm:presLayoutVars>
          <dgm:bulletEnabled val="1"/>
        </dgm:presLayoutVars>
      </dgm:prSet>
      <dgm:spPr/>
    </dgm:pt>
    <dgm:pt modelId="{F4F939BE-3D38-48BB-87D7-FEDEC21C5CAB}" type="pres">
      <dgm:prSet presAssocID="{35B4B284-D94A-4DA7-B22D-814396A25A4A}" presName="compositeSpace" presStyleCnt="0"/>
      <dgm:spPr/>
    </dgm:pt>
    <dgm:pt modelId="{C6D6E743-18B3-47DC-8CCF-8C098DFDC3D8}" type="pres">
      <dgm:prSet presAssocID="{F14F38E4-7AF3-4879-B953-B4518C887DC7}" presName="composite" presStyleCnt="0"/>
      <dgm:spPr/>
    </dgm:pt>
    <dgm:pt modelId="{B7D1A6D6-9907-44B8-993F-930153A578C3}" type="pres">
      <dgm:prSet presAssocID="{F14F38E4-7AF3-4879-B953-B4518C887DC7}" presName="bgChev" presStyleLbl="node1" presStyleIdx="1" presStyleCnt="3"/>
      <dgm:spPr/>
    </dgm:pt>
    <dgm:pt modelId="{D250E0EA-070C-4B38-AC2B-7906C01A8D43}" type="pres">
      <dgm:prSet presAssocID="{F14F38E4-7AF3-4879-B953-B4518C887DC7}" presName="txNode" presStyleLbl="fgAcc1" presStyleIdx="1" presStyleCnt="3">
        <dgm:presLayoutVars>
          <dgm:bulletEnabled val="1"/>
        </dgm:presLayoutVars>
      </dgm:prSet>
      <dgm:spPr/>
    </dgm:pt>
    <dgm:pt modelId="{D7CF97C0-7AFC-4F21-9356-E9B6BC9680A1}" type="pres">
      <dgm:prSet presAssocID="{71407975-1AF4-4E19-B934-772EF8A74719}" presName="compositeSpace" presStyleCnt="0"/>
      <dgm:spPr/>
    </dgm:pt>
    <dgm:pt modelId="{1DF8E50A-12A0-4541-ABDC-91D5ACFDBFFE}" type="pres">
      <dgm:prSet presAssocID="{FCE605B9-566E-4991-8B4A-E639643D6A24}" presName="composite" presStyleCnt="0"/>
      <dgm:spPr/>
    </dgm:pt>
    <dgm:pt modelId="{A35DF573-0EEC-4133-BB6D-F49979BC67EC}" type="pres">
      <dgm:prSet presAssocID="{FCE605B9-566E-4991-8B4A-E639643D6A24}" presName="bgChev" presStyleLbl="node1" presStyleIdx="2" presStyleCnt="3"/>
      <dgm:spPr/>
    </dgm:pt>
    <dgm:pt modelId="{8E776FA9-444C-4CB4-B8C2-DBBB767DCE28}" type="pres">
      <dgm:prSet presAssocID="{FCE605B9-566E-4991-8B4A-E639643D6A24}" presName="txNode" presStyleLbl="fgAcc1" presStyleIdx="2" presStyleCnt="3">
        <dgm:presLayoutVars>
          <dgm:bulletEnabled val="1"/>
        </dgm:presLayoutVars>
      </dgm:prSet>
      <dgm:spPr/>
    </dgm:pt>
  </dgm:ptLst>
  <dgm:cxnLst>
    <dgm:cxn modelId="{D8B10BF2-5813-49CF-A81A-D96321ADCF2F}" srcId="{8B74F572-62FF-4308-86B4-1A1A66F994B5}" destId="{F14F38E4-7AF3-4879-B953-B4518C887DC7}" srcOrd="1" destOrd="0" parTransId="{A305359E-7669-414C-B602-19289E5CB766}" sibTransId="{71407975-1AF4-4E19-B934-772EF8A74719}"/>
    <dgm:cxn modelId="{80C26678-33EE-4DA2-B146-43526B58D73A}" srcId="{8B74F572-62FF-4308-86B4-1A1A66F994B5}" destId="{BC4A7CEC-ACD5-49A5-9133-5A2C0FE2B134}" srcOrd="0" destOrd="0" parTransId="{B008474C-6F59-441B-A277-AD03043F603F}" sibTransId="{35B4B284-D94A-4DA7-B22D-814396A25A4A}"/>
    <dgm:cxn modelId="{0B114BAC-213B-4FAC-9F6D-7836D7FBF034}" type="presOf" srcId="{8B74F572-62FF-4308-86B4-1A1A66F994B5}" destId="{FBF8008D-1099-4F21-AC33-B894A0C0B493}" srcOrd="0" destOrd="0" presId="urn:microsoft.com/office/officeart/2005/8/layout/chevronAccent+Icon"/>
    <dgm:cxn modelId="{2A9AC66C-E735-49E9-A94C-93F7FF418F83}" type="presOf" srcId="{FCE605B9-566E-4991-8B4A-E639643D6A24}" destId="{8E776FA9-444C-4CB4-B8C2-DBBB767DCE28}" srcOrd="0" destOrd="0" presId="urn:microsoft.com/office/officeart/2005/8/layout/chevronAccent+Icon"/>
    <dgm:cxn modelId="{DBBF7592-B565-46E5-AD3A-C1CB28088D72}" srcId="{8B74F572-62FF-4308-86B4-1A1A66F994B5}" destId="{FCE605B9-566E-4991-8B4A-E639643D6A24}" srcOrd="2" destOrd="0" parTransId="{37B2B7B4-4F11-4468-8120-095325C31D04}" sibTransId="{51D3BABE-85C1-43DD-9210-BDD7FA109139}"/>
    <dgm:cxn modelId="{2376E816-CCB2-4110-BA01-107D3690E6B3}" type="presOf" srcId="{F14F38E4-7AF3-4879-B953-B4518C887DC7}" destId="{D250E0EA-070C-4B38-AC2B-7906C01A8D43}" srcOrd="0" destOrd="0" presId="urn:microsoft.com/office/officeart/2005/8/layout/chevronAccent+Icon"/>
    <dgm:cxn modelId="{DD93FB74-8E56-4FBD-AFD7-6666E02D7BB9}" type="presOf" srcId="{BC4A7CEC-ACD5-49A5-9133-5A2C0FE2B134}" destId="{195B92AB-1CF9-4BEB-AC31-AE79D5A23F0F}" srcOrd="0" destOrd="0" presId="urn:microsoft.com/office/officeart/2005/8/layout/chevronAccent+Icon"/>
    <dgm:cxn modelId="{806EEE42-D4DB-4D8A-BD00-252E53003197}" type="presParOf" srcId="{FBF8008D-1099-4F21-AC33-B894A0C0B493}" destId="{773FABFA-7230-4C6D-9B00-77C42D2EF316}" srcOrd="0" destOrd="0" presId="urn:microsoft.com/office/officeart/2005/8/layout/chevronAccent+Icon"/>
    <dgm:cxn modelId="{0341976C-2378-4311-8218-90350D959D7F}" type="presParOf" srcId="{773FABFA-7230-4C6D-9B00-77C42D2EF316}" destId="{A644F75E-0427-4499-ADC9-2395A5EDE04A}" srcOrd="0" destOrd="0" presId="urn:microsoft.com/office/officeart/2005/8/layout/chevronAccent+Icon"/>
    <dgm:cxn modelId="{1BC3464F-B5DC-46C2-9271-97EA15A7F50E}" type="presParOf" srcId="{773FABFA-7230-4C6D-9B00-77C42D2EF316}" destId="{195B92AB-1CF9-4BEB-AC31-AE79D5A23F0F}" srcOrd="1" destOrd="0" presId="urn:microsoft.com/office/officeart/2005/8/layout/chevronAccent+Icon"/>
    <dgm:cxn modelId="{1E9240FF-9B5A-4206-8266-B3E7FAE9E801}" type="presParOf" srcId="{FBF8008D-1099-4F21-AC33-B894A0C0B493}" destId="{F4F939BE-3D38-48BB-87D7-FEDEC21C5CAB}" srcOrd="1" destOrd="0" presId="urn:microsoft.com/office/officeart/2005/8/layout/chevronAccent+Icon"/>
    <dgm:cxn modelId="{2C3E540D-950C-4F35-A4D2-8C66B0C4AEBF}" type="presParOf" srcId="{FBF8008D-1099-4F21-AC33-B894A0C0B493}" destId="{C6D6E743-18B3-47DC-8CCF-8C098DFDC3D8}" srcOrd="2" destOrd="0" presId="urn:microsoft.com/office/officeart/2005/8/layout/chevronAccent+Icon"/>
    <dgm:cxn modelId="{851C4179-1A35-45C4-B1C0-3D199159D6CD}" type="presParOf" srcId="{C6D6E743-18B3-47DC-8CCF-8C098DFDC3D8}" destId="{B7D1A6D6-9907-44B8-993F-930153A578C3}" srcOrd="0" destOrd="0" presId="urn:microsoft.com/office/officeart/2005/8/layout/chevronAccent+Icon"/>
    <dgm:cxn modelId="{168F271A-4806-41CA-8C57-6110557507CD}" type="presParOf" srcId="{C6D6E743-18B3-47DC-8CCF-8C098DFDC3D8}" destId="{D250E0EA-070C-4B38-AC2B-7906C01A8D43}" srcOrd="1" destOrd="0" presId="urn:microsoft.com/office/officeart/2005/8/layout/chevronAccent+Icon"/>
    <dgm:cxn modelId="{86DFB460-2A26-4838-800B-B4C4B098018C}" type="presParOf" srcId="{FBF8008D-1099-4F21-AC33-B894A0C0B493}" destId="{D7CF97C0-7AFC-4F21-9356-E9B6BC9680A1}" srcOrd="3" destOrd="0" presId="urn:microsoft.com/office/officeart/2005/8/layout/chevronAccent+Icon"/>
    <dgm:cxn modelId="{41E9D3D3-E718-4954-9066-747E12052E7E}" type="presParOf" srcId="{FBF8008D-1099-4F21-AC33-B894A0C0B493}" destId="{1DF8E50A-12A0-4541-ABDC-91D5ACFDBFFE}" srcOrd="4" destOrd="0" presId="urn:microsoft.com/office/officeart/2005/8/layout/chevronAccent+Icon"/>
    <dgm:cxn modelId="{4F040AE2-5917-4587-B9ED-8AA04BEC77A5}" type="presParOf" srcId="{1DF8E50A-12A0-4541-ABDC-91D5ACFDBFFE}" destId="{A35DF573-0EEC-4133-BB6D-F49979BC67EC}" srcOrd="0" destOrd="0" presId="urn:microsoft.com/office/officeart/2005/8/layout/chevronAccent+Icon"/>
    <dgm:cxn modelId="{78EEF6D0-145B-4E19-A126-276570415F5C}" type="presParOf" srcId="{1DF8E50A-12A0-4541-ABDC-91D5ACFDBFFE}" destId="{8E776FA9-444C-4CB4-B8C2-DBBB767DCE28}" srcOrd="1" destOrd="0" presId="urn:microsoft.com/office/officeart/2005/8/layout/chevronAccent+Ic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44F75E-0427-4499-ADC9-2395A5EDE04A}">
      <dsp:nvSpPr>
        <dsp:cNvPr id="0" name=""/>
        <dsp:cNvSpPr/>
      </dsp:nvSpPr>
      <dsp:spPr>
        <a:xfrm>
          <a:off x="1058" y="2067483"/>
          <a:ext cx="2660516" cy="1026959"/>
        </a:xfrm>
        <a:prstGeom prst="chevron">
          <a:avLst>
            <a:gd name="adj" fmla="val 4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5B92AB-1CF9-4BEB-AC31-AE79D5A23F0F}">
      <dsp:nvSpPr>
        <dsp:cNvPr id="0" name=""/>
        <dsp:cNvSpPr/>
      </dsp:nvSpPr>
      <dsp:spPr>
        <a:xfrm>
          <a:off x="710530" y="2324223"/>
          <a:ext cx="2246658" cy="102695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SG" sz="2800" b="1" kern="1200" dirty="0" err="1"/>
            <a:t>Xác</a:t>
          </a:r>
          <a:r>
            <a:rPr lang="en-SG" sz="2800" b="1" kern="1200" dirty="0"/>
            <a:t> </a:t>
          </a:r>
          <a:r>
            <a:rPr lang="en-SG" sz="2800" b="1" kern="1200" dirty="0" err="1"/>
            <a:t>định</a:t>
          </a:r>
          <a:r>
            <a:rPr lang="en-SG" sz="2800" b="1" kern="1200" dirty="0"/>
            <a:t> </a:t>
          </a:r>
          <a:r>
            <a:rPr lang="en-SG" sz="2800" b="1" kern="1200" dirty="0" err="1"/>
            <a:t>mục</a:t>
          </a:r>
          <a:r>
            <a:rPr lang="en-SG" sz="2800" b="1" kern="1200" dirty="0"/>
            <a:t> </a:t>
          </a:r>
          <a:r>
            <a:rPr lang="en-SG" sz="2800" b="1" kern="1200" dirty="0" err="1"/>
            <a:t>tiêu</a:t>
          </a:r>
          <a:endParaRPr lang="en-SG" sz="2800" b="1" kern="1200" dirty="0"/>
        </a:p>
      </dsp:txBody>
      <dsp:txXfrm>
        <a:off x="740609" y="2354302"/>
        <a:ext cx="2186500" cy="966801"/>
      </dsp:txXfrm>
    </dsp:sp>
    <dsp:sp modelId="{B7D1A6D6-9907-44B8-993F-930153A578C3}">
      <dsp:nvSpPr>
        <dsp:cNvPr id="0" name=""/>
        <dsp:cNvSpPr/>
      </dsp:nvSpPr>
      <dsp:spPr>
        <a:xfrm>
          <a:off x="3039960" y="2067483"/>
          <a:ext cx="2660516" cy="1026959"/>
        </a:xfrm>
        <a:prstGeom prst="chevron">
          <a:avLst>
            <a:gd name="adj" fmla="val 40000"/>
          </a:avLst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50E0EA-070C-4B38-AC2B-7906C01A8D43}">
      <dsp:nvSpPr>
        <dsp:cNvPr id="0" name=""/>
        <dsp:cNvSpPr/>
      </dsp:nvSpPr>
      <dsp:spPr>
        <a:xfrm>
          <a:off x="3749431" y="2324223"/>
          <a:ext cx="2246658" cy="102695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4900445"/>
              <a:satOff val="-20388"/>
              <a:lumOff val="480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SG" sz="2800" b="1" kern="1200" dirty="0" err="1"/>
            <a:t>Kiểm</a:t>
          </a:r>
          <a:r>
            <a:rPr lang="en-SG" sz="2800" b="1" kern="1200" dirty="0"/>
            <a:t> </a:t>
          </a:r>
          <a:r>
            <a:rPr lang="en-SG" sz="2800" b="1" kern="1200" dirty="0" err="1"/>
            <a:t>tra</a:t>
          </a:r>
          <a:r>
            <a:rPr lang="en-SG" sz="2800" b="1" kern="1200" dirty="0"/>
            <a:t> </a:t>
          </a:r>
          <a:r>
            <a:rPr lang="en-SG" sz="2800" b="1" kern="1200" dirty="0" err="1"/>
            <a:t>dụng</a:t>
          </a:r>
          <a:r>
            <a:rPr lang="en-SG" sz="2800" b="1" kern="1200" dirty="0"/>
            <a:t> </a:t>
          </a:r>
          <a:r>
            <a:rPr lang="en-SG" sz="2800" b="1" kern="1200" dirty="0" err="1"/>
            <a:t>cụ</a:t>
          </a:r>
          <a:endParaRPr lang="en-SG" sz="2800" b="1" kern="1200" dirty="0"/>
        </a:p>
      </dsp:txBody>
      <dsp:txXfrm>
        <a:off x="3779510" y="2354302"/>
        <a:ext cx="2186500" cy="966801"/>
      </dsp:txXfrm>
    </dsp:sp>
    <dsp:sp modelId="{A35DF573-0EEC-4133-BB6D-F49979BC67EC}">
      <dsp:nvSpPr>
        <dsp:cNvPr id="0" name=""/>
        <dsp:cNvSpPr/>
      </dsp:nvSpPr>
      <dsp:spPr>
        <a:xfrm>
          <a:off x="6078861" y="2067483"/>
          <a:ext cx="2660516" cy="1026959"/>
        </a:xfrm>
        <a:prstGeom prst="chevron">
          <a:avLst>
            <a:gd name="adj" fmla="val 40000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776FA9-444C-4CB4-B8C2-DBBB767DCE28}">
      <dsp:nvSpPr>
        <dsp:cNvPr id="0" name=""/>
        <dsp:cNvSpPr/>
      </dsp:nvSpPr>
      <dsp:spPr>
        <a:xfrm>
          <a:off x="6788332" y="2324223"/>
          <a:ext cx="2246658" cy="102695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SG" sz="2800" b="1" kern="1200" dirty="0" err="1"/>
            <a:t>Các</a:t>
          </a:r>
          <a:r>
            <a:rPr lang="en-SG" sz="2800" b="1" kern="1200" dirty="0"/>
            <a:t> </a:t>
          </a:r>
          <a:r>
            <a:rPr lang="en-SG" sz="2800" b="1" kern="1200" dirty="0" err="1"/>
            <a:t>bước</a:t>
          </a:r>
          <a:r>
            <a:rPr lang="en-SG" sz="2800" b="1" kern="1200" dirty="0"/>
            <a:t> </a:t>
          </a:r>
          <a:r>
            <a:rPr lang="en-SG" sz="2800" b="1" kern="1200" dirty="0" err="1"/>
            <a:t>làm</a:t>
          </a:r>
          <a:r>
            <a:rPr lang="en-SG" sz="2800" b="1" kern="1200" dirty="0"/>
            <a:t> </a:t>
          </a:r>
          <a:r>
            <a:rPr lang="en-SG" sz="2800" b="1" kern="1200" dirty="0" err="1"/>
            <a:t>tiêu</a:t>
          </a:r>
          <a:r>
            <a:rPr lang="en-SG" sz="2800" b="1" kern="1200" dirty="0"/>
            <a:t> </a:t>
          </a:r>
          <a:r>
            <a:rPr lang="en-SG" sz="2800" b="1" kern="1200" dirty="0" err="1"/>
            <a:t>bản</a:t>
          </a:r>
          <a:endParaRPr lang="en-SG" sz="2800" b="1" kern="1200" dirty="0"/>
        </a:p>
      </dsp:txBody>
      <dsp:txXfrm>
        <a:off x="6818411" y="2354302"/>
        <a:ext cx="2186500" cy="9668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Accent+Icon">
  <dgm:title val="Chevron Accent Process"/>
  <dgm:desc val="Use to show sequential steps in a task, process, or workflow, or to emphasize movement or direction. Works best with minimal Level 1 and Level 2 text."/>
  <dgm:catLst>
    <dgm:cat type="process" pri="9500"/>
    <dgm:cat type="officeonline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primFontSz" for="des" forName="txNode" op="equ" val="65"/>
      <dgm:constr type="w" for="ch" forName="compositeSpace" refType="w" refFor="ch" refForName="composite" fact="0.02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bgChev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 refType="w" fact="0.24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if>
          <dgm:else name="Name7">
            <dgm:constrLst>
              <dgm:constr type="l" for="ch" forName="bgChev" refType="w" fact="0.1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else>
        </dgm:choose>
        <dgm:ruleLst/>
        <dgm:layoutNode name="bgChev" styleLbl="node1">
          <dgm:alg type="sp"/>
          <dgm:choose name="Name8">
            <dgm:if name="Name9" func="var" arg="dir" op="equ" val="norm">
              <dgm:shape xmlns:r="http://schemas.openxmlformats.org/officeDocument/2006/relationships" type="chevron" r:blip="">
                <dgm:adjLst>
                  <dgm:adj idx="1" val="0.4"/>
                </dgm:adjLst>
              </dgm:shape>
            </dgm:if>
            <dgm:else name="Name10">
              <dgm:shape xmlns:r="http://schemas.openxmlformats.org/officeDocument/2006/relationships" rot="180" type="chevron" r:blip="">
                <dgm:adjLst>
                  <dgm:adj idx="1" val="0.4"/>
                </dgm:adjLst>
              </dgm:shape>
            </dgm:else>
          </dgm:choose>
          <dgm:presOf/>
          <dgm:constrLst/>
        </dgm:layoutNode>
        <dgm:layoutNode name="txNode" styleLbl="fgAcc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ruleLst>
            <dgm:rule type="primFontSz" val="5" fact="NaN" max="NaN"/>
          </dgm:ruleLst>
        </dgm:layoutNode>
      </dgm:layoutNode>
      <dgm:forEach name="Name11" axis="followSib" ptType="sibTrans" cnt="1">
        <dgm:layoutNode name="compositeSpace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F9E9D9-0A4E-48F2-8EC2-AF9809706781}" type="datetimeFigureOut">
              <a:rPr lang="en-SG" smtClean="0"/>
              <a:t>5/4/2024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45A275-ECBC-4A54-AA3B-71A70F10B50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68543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BC11D-A1C6-4DF2-9BA2-282487ADD9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976EDC-EC30-4082-AD7C-E6D83F4667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E25659-6042-4E47-9338-13CC2446D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9C81C-C8D4-4FD3-AE20-D8982E16F603}" type="datetimeFigureOut">
              <a:rPr lang="en-SG" smtClean="0"/>
              <a:t>5/4/2024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3EA529-3B50-42C9-B0CA-4118FC42D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2B8B33-81E6-4134-BC77-13A192C61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8FF0-2509-4E5B-8B02-0E0F106380D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566443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528CD-605B-48AB-B46E-80C44A572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9FF930-5EC0-4DCC-A51C-5F0EA22448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B52A74-9F16-4B00-93D6-DE1C1A545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9C81C-C8D4-4FD3-AE20-D8982E16F603}" type="datetimeFigureOut">
              <a:rPr lang="en-SG" smtClean="0"/>
              <a:t>5/4/2024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EB59FA-5CD5-4E7A-887B-33C8B7E8E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9522CC-AF19-4E3A-A384-C0B4F6331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8FF0-2509-4E5B-8B02-0E0F106380D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25779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E71DB8-46E8-45F0-8642-651BDF670A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10212E-4C0A-4ADF-B4E1-73A8FDF7A9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9967FE-DAA0-4321-ADD4-5E5D05A27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9C81C-C8D4-4FD3-AE20-D8982E16F603}" type="datetimeFigureOut">
              <a:rPr lang="en-SG" smtClean="0"/>
              <a:t>5/4/2024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21D30C-F2C7-47BA-AE72-2067BAA70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844AA7-72AF-4F43-878E-C599B27B0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8FF0-2509-4E5B-8B02-0E0F106380D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94674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0A0F6-F08E-4439-86D9-8E90B03F5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DC91E-B944-42A9-9F84-F48479CFE3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C5E3CC-2DA8-4A2A-8A1C-094DBA613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9C81C-C8D4-4FD3-AE20-D8982E16F603}" type="datetimeFigureOut">
              <a:rPr lang="en-SG" smtClean="0"/>
              <a:t>5/4/2024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BCC0AC-0A06-400C-99D9-1E2C71FC2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2E9E6C-662A-4A0C-9019-2535C75A5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8FF0-2509-4E5B-8B02-0E0F106380D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940160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B47E5-118D-429C-94D5-213AE552D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55A152-EB51-48BB-884B-CB65F10373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699DBF-2B30-4C37-88C9-D4E48018B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9C81C-C8D4-4FD3-AE20-D8982E16F603}" type="datetimeFigureOut">
              <a:rPr lang="en-SG" smtClean="0"/>
              <a:t>5/4/2024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9DE12F-C914-4387-ACD4-D9920B14A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1E8B64-1327-405C-9C03-44CB3ABEE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8FF0-2509-4E5B-8B02-0E0F106380D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12899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D77D9-FA96-4CE3-9CEB-3978380EB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DE2FB9-384B-45E8-A747-E4645CE033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66ABA8-0592-48F9-92C3-4F8002BA18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200410-EA30-4026-979D-AEAD75973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9C81C-C8D4-4FD3-AE20-D8982E16F603}" type="datetimeFigureOut">
              <a:rPr lang="en-SG" smtClean="0"/>
              <a:t>5/4/2024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199905-056A-402C-9A9B-A12E5B651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BC7640-5800-49A7-A3E2-C8BE09F4E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8FF0-2509-4E5B-8B02-0E0F106380D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93247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A5104-CDB6-4E6E-8685-11BA02ECD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85CA8C-13A0-47C5-8C73-46C644996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EE1E92-2523-439E-BFF0-58745E6089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171AF0-7BA6-4005-86DA-2606B208FD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C51312-0B85-431A-AD99-7038EB728B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C286F0-5DDB-4D83-A61C-F7AE70B1E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9C81C-C8D4-4FD3-AE20-D8982E16F603}" type="datetimeFigureOut">
              <a:rPr lang="en-SG" smtClean="0"/>
              <a:t>5/4/2024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45AB91-48C8-46B7-A3CD-D5873C278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012264-FA59-4024-9987-A56685395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8FF0-2509-4E5B-8B02-0E0F106380D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68728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7DA8D-1982-4269-866B-36E0DAC1A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EF46EB-29DB-4953-84C7-84A80B618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9C81C-C8D4-4FD3-AE20-D8982E16F603}" type="datetimeFigureOut">
              <a:rPr lang="en-SG" smtClean="0"/>
              <a:t>5/4/2024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6C239B-1671-484B-9F10-B8F6CA6EE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71040B-8ADE-49C2-A0BA-9EF4C0848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8FF0-2509-4E5B-8B02-0E0F106380D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370834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23FDAB-C330-4DF6-91B8-1C30D7FF5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9C81C-C8D4-4FD3-AE20-D8982E16F603}" type="datetimeFigureOut">
              <a:rPr lang="en-SG" smtClean="0"/>
              <a:t>5/4/2024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380AA9-DD01-464A-B8CB-E3408B3D8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33CF8A-CF30-4347-BF01-6F5D67614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8FF0-2509-4E5B-8B02-0E0F106380D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81699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B474F-9B20-49C9-91BC-F0A6660C1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E0159-0138-49CC-82C0-E5047451CD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BCB8A9-82AA-465F-80D2-71EB72239A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F25500-EE04-45B6-9E34-A762E7AA3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9C81C-C8D4-4FD3-AE20-D8982E16F603}" type="datetimeFigureOut">
              <a:rPr lang="en-SG" smtClean="0"/>
              <a:t>5/4/2024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AB7B26-7655-41F9-A7AA-83E775BAF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182158-5E97-40E5-B6A6-825967297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8FF0-2509-4E5B-8B02-0E0F106380D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16594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D7AC7-592A-427E-B050-C5C0D5553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B0E642-5F23-4C54-842D-A192E7C28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3AA397-C74E-4B30-87B2-7B66F6CA88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2039F5-D36D-40F0-BD59-7DD816E74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9C81C-C8D4-4FD3-AE20-D8982E16F603}" type="datetimeFigureOut">
              <a:rPr lang="en-SG" smtClean="0"/>
              <a:t>5/4/2024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273D5F-B6AF-40E7-8700-0020DBBF2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E48F90-53AE-4F98-804D-ABD4D9E43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8FF0-2509-4E5B-8B02-0E0F106380D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39989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1C15C4-442A-4658-B4F5-E9751AD00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1C3DCD-FA3C-4440-B07E-7A44DD7D8D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8C1756-6AA0-48D5-81F6-F9C3DB064D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39C81C-C8D4-4FD3-AE20-D8982E16F603}" type="datetimeFigureOut">
              <a:rPr lang="en-SG" smtClean="0"/>
              <a:t>5/4/2024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814430-E681-499C-801A-92667B46BA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312788-EC8B-4009-938E-089F66A8B0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928FF0-2509-4E5B-8B02-0E0F106380D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35759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jpg"/><Relationship Id="rId4" Type="http://schemas.openxmlformats.org/officeDocument/2006/relationships/image" Target="../media/image9.png"/><Relationship Id="rId9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jpeg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88D932-CB56-4E97-8D47-FCB7889D80B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29192" y="3131928"/>
            <a:ext cx="3828458" cy="33500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FAAB9F8-C917-4A7C-8DE3-97529209408A}"/>
              </a:ext>
            </a:extLst>
          </p:cNvPr>
          <p:cNvSpPr txBox="1"/>
          <p:nvPr/>
        </p:nvSpPr>
        <p:spPr>
          <a:xfrm>
            <a:off x="433078" y="94545"/>
            <a:ext cx="11109948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7200" b="1" dirty="0">
                <a:latin typeface="Cambria" panose="02040503050406030204" pitchFamily="18" charset="0"/>
                <a:ea typeface="Cambria" panose="02040503050406030204" pitchFamily="18" charset="0"/>
              </a:rPr>
              <a:t> 14 </a:t>
            </a:r>
            <a:r>
              <a:rPr lang="en-US" sz="7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7200" b="1" dirty="0">
                <a:latin typeface="Cambria" panose="02040503050406030204" pitchFamily="18" charset="0"/>
                <a:ea typeface="Cambria" panose="02040503050406030204" pitchFamily="18" charset="0"/>
              </a:rPr>
              <a:t> 21</a:t>
            </a:r>
            <a:r>
              <a:rPr lang="en-US" sz="8800" b="1" dirty="0"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</a:p>
          <a:p>
            <a:pPr algn="ctr"/>
            <a:r>
              <a:rPr lang="en-US" sz="6600" b="1" dirty="0">
                <a:latin typeface="Cambria" panose="02040503050406030204" pitchFamily="18" charset="0"/>
                <a:ea typeface="Cambria" panose="02040503050406030204" pitchFamily="18" charset="0"/>
              </a:rPr>
              <a:t>THỰC HÀNH</a:t>
            </a:r>
          </a:p>
          <a:p>
            <a:pPr algn="ctr"/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</a:t>
            </a:r>
            <a:r>
              <a:rPr lang="en-US" sz="6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biệt</a:t>
            </a:r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tế</a:t>
            </a:r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bào</a:t>
            </a:r>
            <a:endParaRPr lang="en-US" sz="6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0" name="Google Shape;550;p38">
            <a:extLst>
              <a:ext uri="{FF2B5EF4-FFF2-40B4-BE49-F238E27FC236}">
                <a16:creationId xmlns:a16="http://schemas.microsoft.com/office/drawing/2014/main" id="{F1D74A17-9DDB-4CAC-8619-B2A8521E4824}"/>
              </a:ext>
            </a:extLst>
          </p:cNvPr>
          <p:cNvGrpSpPr/>
          <p:nvPr/>
        </p:nvGrpSpPr>
        <p:grpSpPr>
          <a:xfrm>
            <a:off x="10906785" y="519409"/>
            <a:ext cx="894690" cy="627303"/>
            <a:chOff x="3241525" y="3039450"/>
            <a:chExt cx="494600" cy="312625"/>
          </a:xfrm>
        </p:grpSpPr>
        <p:sp>
          <p:nvSpPr>
            <p:cNvPr id="11" name="Google Shape;551;p38">
              <a:extLst>
                <a:ext uri="{FF2B5EF4-FFF2-40B4-BE49-F238E27FC236}">
                  <a16:creationId xmlns:a16="http://schemas.microsoft.com/office/drawing/2014/main" id="{E950BE80-BAF9-46C4-A6DC-0848204FC543}"/>
                </a:ext>
              </a:extLst>
            </p:cNvPr>
            <p:cNvSpPr/>
            <p:nvPr/>
          </p:nvSpPr>
          <p:spPr>
            <a:xfrm>
              <a:off x="3241525" y="3039450"/>
              <a:ext cx="494600" cy="312625"/>
            </a:xfrm>
            <a:custGeom>
              <a:avLst/>
              <a:gdLst/>
              <a:ahLst/>
              <a:cxnLst/>
              <a:rect l="l" t="t" r="r" b="b"/>
              <a:pathLst>
                <a:path w="19784" h="12505" extrusionOk="0">
                  <a:moveTo>
                    <a:pt x="9892" y="977"/>
                  </a:moveTo>
                  <a:lnTo>
                    <a:pt x="10356" y="1001"/>
                  </a:lnTo>
                  <a:lnTo>
                    <a:pt x="10796" y="1050"/>
                  </a:lnTo>
                  <a:lnTo>
                    <a:pt x="11235" y="1124"/>
                  </a:lnTo>
                  <a:lnTo>
                    <a:pt x="11675" y="1221"/>
                  </a:lnTo>
                  <a:lnTo>
                    <a:pt x="12090" y="1343"/>
                  </a:lnTo>
                  <a:lnTo>
                    <a:pt x="12505" y="1490"/>
                  </a:lnTo>
                  <a:lnTo>
                    <a:pt x="12920" y="1661"/>
                  </a:lnTo>
                  <a:lnTo>
                    <a:pt x="13311" y="1832"/>
                  </a:lnTo>
                  <a:lnTo>
                    <a:pt x="13702" y="2027"/>
                  </a:lnTo>
                  <a:lnTo>
                    <a:pt x="14068" y="2223"/>
                  </a:lnTo>
                  <a:lnTo>
                    <a:pt x="14752" y="2662"/>
                  </a:lnTo>
                  <a:lnTo>
                    <a:pt x="15412" y="3126"/>
                  </a:lnTo>
                  <a:lnTo>
                    <a:pt x="15973" y="3590"/>
                  </a:lnTo>
                  <a:lnTo>
                    <a:pt x="16462" y="4005"/>
                  </a:lnTo>
                  <a:lnTo>
                    <a:pt x="16901" y="4421"/>
                  </a:lnTo>
                  <a:lnTo>
                    <a:pt x="17292" y="4811"/>
                  </a:lnTo>
                  <a:lnTo>
                    <a:pt x="17634" y="5178"/>
                  </a:lnTo>
                  <a:lnTo>
                    <a:pt x="18196" y="5813"/>
                  </a:lnTo>
                  <a:lnTo>
                    <a:pt x="18562" y="6252"/>
                  </a:lnTo>
                  <a:lnTo>
                    <a:pt x="18196" y="6692"/>
                  </a:lnTo>
                  <a:lnTo>
                    <a:pt x="17634" y="7327"/>
                  </a:lnTo>
                  <a:lnTo>
                    <a:pt x="17292" y="7693"/>
                  </a:lnTo>
                  <a:lnTo>
                    <a:pt x="16901" y="8084"/>
                  </a:lnTo>
                  <a:lnTo>
                    <a:pt x="16462" y="8499"/>
                  </a:lnTo>
                  <a:lnTo>
                    <a:pt x="15973" y="8915"/>
                  </a:lnTo>
                  <a:lnTo>
                    <a:pt x="15412" y="9379"/>
                  </a:lnTo>
                  <a:lnTo>
                    <a:pt x="14752" y="9843"/>
                  </a:lnTo>
                  <a:lnTo>
                    <a:pt x="14068" y="10282"/>
                  </a:lnTo>
                  <a:lnTo>
                    <a:pt x="13702" y="10478"/>
                  </a:lnTo>
                  <a:lnTo>
                    <a:pt x="13311" y="10673"/>
                  </a:lnTo>
                  <a:lnTo>
                    <a:pt x="12920" y="10844"/>
                  </a:lnTo>
                  <a:lnTo>
                    <a:pt x="12505" y="11015"/>
                  </a:lnTo>
                  <a:lnTo>
                    <a:pt x="12090" y="11161"/>
                  </a:lnTo>
                  <a:lnTo>
                    <a:pt x="11675" y="11284"/>
                  </a:lnTo>
                  <a:lnTo>
                    <a:pt x="11235" y="11381"/>
                  </a:lnTo>
                  <a:lnTo>
                    <a:pt x="10796" y="11455"/>
                  </a:lnTo>
                  <a:lnTo>
                    <a:pt x="10356" y="11503"/>
                  </a:lnTo>
                  <a:lnTo>
                    <a:pt x="9892" y="11528"/>
                  </a:lnTo>
                  <a:lnTo>
                    <a:pt x="9477" y="11528"/>
                  </a:lnTo>
                  <a:lnTo>
                    <a:pt x="9086" y="11479"/>
                  </a:lnTo>
                  <a:lnTo>
                    <a:pt x="8695" y="11430"/>
                  </a:lnTo>
                  <a:lnTo>
                    <a:pt x="8304" y="11332"/>
                  </a:lnTo>
                  <a:lnTo>
                    <a:pt x="7914" y="11235"/>
                  </a:lnTo>
                  <a:lnTo>
                    <a:pt x="7523" y="11113"/>
                  </a:lnTo>
                  <a:lnTo>
                    <a:pt x="7157" y="10990"/>
                  </a:lnTo>
                  <a:lnTo>
                    <a:pt x="6790" y="10844"/>
                  </a:lnTo>
                  <a:lnTo>
                    <a:pt x="6448" y="10673"/>
                  </a:lnTo>
                  <a:lnTo>
                    <a:pt x="6082" y="10502"/>
                  </a:lnTo>
                  <a:lnTo>
                    <a:pt x="5423" y="10111"/>
                  </a:lnTo>
                  <a:lnTo>
                    <a:pt x="4788" y="9696"/>
                  </a:lnTo>
                  <a:lnTo>
                    <a:pt x="4201" y="9232"/>
                  </a:lnTo>
                  <a:lnTo>
                    <a:pt x="3640" y="8792"/>
                  </a:lnTo>
                  <a:lnTo>
                    <a:pt x="3127" y="8328"/>
                  </a:lnTo>
                  <a:lnTo>
                    <a:pt x="2663" y="7889"/>
                  </a:lnTo>
                  <a:lnTo>
                    <a:pt x="2272" y="7474"/>
                  </a:lnTo>
                  <a:lnTo>
                    <a:pt x="1613" y="6741"/>
                  </a:lnTo>
                  <a:lnTo>
                    <a:pt x="1222" y="6252"/>
                  </a:lnTo>
                  <a:lnTo>
                    <a:pt x="1613" y="5764"/>
                  </a:lnTo>
                  <a:lnTo>
                    <a:pt x="2272" y="5031"/>
                  </a:lnTo>
                  <a:lnTo>
                    <a:pt x="2663" y="4616"/>
                  </a:lnTo>
                  <a:lnTo>
                    <a:pt x="3127" y="4176"/>
                  </a:lnTo>
                  <a:lnTo>
                    <a:pt x="3640" y="3712"/>
                  </a:lnTo>
                  <a:lnTo>
                    <a:pt x="4201" y="3273"/>
                  </a:lnTo>
                  <a:lnTo>
                    <a:pt x="4788" y="2833"/>
                  </a:lnTo>
                  <a:lnTo>
                    <a:pt x="5423" y="2394"/>
                  </a:lnTo>
                  <a:lnTo>
                    <a:pt x="6082" y="2003"/>
                  </a:lnTo>
                  <a:lnTo>
                    <a:pt x="6448" y="1832"/>
                  </a:lnTo>
                  <a:lnTo>
                    <a:pt x="6790" y="1661"/>
                  </a:lnTo>
                  <a:lnTo>
                    <a:pt x="7157" y="1514"/>
                  </a:lnTo>
                  <a:lnTo>
                    <a:pt x="7523" y="1392"/>
                  </a:lnTo>
                  <a:lnTo>
                    <a:pt x="7914" y="1270"/>
                  </a:lnTo>
                  <a:lnTo>
                    <a:pt x="8304" y="1172"/>
                  </a:lnTo>
                  <a:lnTo>
                    <a:pt x="8695" y="1075"/>
                  </a:lnTo>
                  <a:lnTo>
                    <a:pt x="9086" y="1026"/>
                  </a:lnTo>
                  <a:lnTo>
                    <a:pt x="9477" y="977"/>
                  </a:lnTo>
                  <a:close/>
                  <a:moveTo>
                    <a:pt x="9892" y="0"/>
                  </a:moveTo>
                  <a:lnTo>
                    <a:pt x="9404" y="25"/>
                  </a:lnTo>
                  <a:lnTo>
                    <a:pt x="8915" y="73"/>
                  </a:lnTo>
                  <a:lnTo>
                    <a:pt x="8451" y="147"/>
                  </a:lnTo>
                  <a:lnTo>
                    <a:pt x="7963" y="244"/>
                  </a:lnTo>
                  <a:lnTo>
                    <a:pt x="7523" y="366"/>
                  </a:lnTo>
                  <a:lnTo>
                    <a:pt x="7059" y="513"/>
                  </a:lnTo>
                  <a:lnTo>
                    <a:pt x="6619" y="684"/>
                  </a:lnTo>
                  <a:lnTo>
                    <a:pt x="6204" y="879"/>
                  </a:lnTo>
                  <a:lnTo>
                    <a:pt x="5765" y="1075"/>
                  </a:lnTo>
                  <a:lnTo>
                    <a:pt x="5374" y="1295"/>
                  </a:lnTo>
                  <a:lnTo>
                    <a:pt x="4959" y="1539"/>
                  </a:lnTo>
                  <a:lnTo>
                    <a:pt x="4592" y="1783"/>
                  </a:lnTo>
                  <a:lnTo>
                    <a:pt x="3860" y="2296"/>
                  </a:lnTo>
                  <a:lnTo>
                    <a:pt x="3176" y="2833"/>
                  </a:lnTo>
                  <a:lnTo>
                    <a:pt x="2565" y="3370"/>
                  </a:lnTo>
                  <a:lnTo>
                    <a:pt x="2028" y="3883"/>
                  </a:lnTo>
                  <a:lnTo>
                    <a:pt x="1539" y="4372"/>
                  </a:lnTo>
                  <a:lnTo>
                    <a:pt x="1149" y="4836"/>
                  </a:lnTo>
                  <a:lnTo>
                    <a:pt x="562" y="5520"/>
                  </a:lnTo>
                  <a:lnTo>
                    <a:pt x="318" y="5837"/>
                  </a:lnTo>
                  <a:lnTo>
                    <a:pt x="1" y="6252"/>
                  </a:lnTo>
                  <a:lnTo>
                    <a:pt x="318" y="6668"/>
                  </a:lnTo>
                  <a:lnTo>
                    <a:pt x="562" y="6985"/>
                  </a:lnTo>
                  <a:lnTo>
                    <a:pt x="1149" y="7669"/>
                  </a:lnTo>
                  <a:lnTo>
                    <a:pt x="1539" y="8133"/>
                  </a:lnTo>
                  <a:lnTo>
                    <a:pt x="2028" y="8621"/>
                  </a:lnTo>
                  <a:lnTo>
                    <a:pt x="2565" y="9134"/>
                  </a:lnTo>
                  <a:lnTo>
                    <a:pt x="3176" y="9672"/>
                  </a:lnTo>
                  <a:lnTo>
                    <a:pt x="3860" y="10209"/>
                  </a:lnTo>
                  <a:lnTo>
                    <a:pt x="4592" y="10722"/>
                  </a:lnTo>
                  <a:lnTo>
                    <a:pt x="4959" y="10966"/>
                  </a:lnTo>
                  <a:lnTo>
                    <a:pt x="5374" y="11210"/>
                  </a:lnTo>
                  <a:lnTo>
                    <a:pt x="5765" y="11430"/>
                  </a:lnTo>
                  <a:lnTo>
                    <a:pt x="6204" y="11625"/>
                  </a:lnTo>
                  <a:lnTo>
                    <a:pt x="6619" y="11821"/>
                  </a:lnTo>
                  <a:lnTo>
                    <a:pt x="7059" y="11992"/>
                  </a:lnTo>
                  <a:lnTo>
                    <a:pt x="7523" y="12138"/>
                  </a:lnTo>
                  <a:lnTo>
                    <a:pt x="7963" y="12260"/>
                  </a:lnTo>
                  <a:lnTo>
                    <a:pt x="8451" y="12358"/>
                  </a:lnTo>
                  <a:lnTo>
                    <a:pt x="8915" y="12431"/>
                  </a:lnTo>
                  <a:lnTo>
                    <a:pt x="9404" y="12480"/>
                  </a:lnTo>
                  <a:lnTo>
                    <a:pt x="9892" y="12505"/>
                  </a:lnTo>
                  <a:lnTo>
                    <a:pt x="10380" y="12480"/>
                  </a:lnTo>
                  <a:lnTo>
                    <a:pt x="10869" y="12431"/>
                  </a:lnTo>
                  <a:lnTo>
                    <a:pt x="11333" y="12358"/>
                  </a:lnTo>
                  <a:lnTo>
                    <a:pt x="11821" y="12260"/>
                  </a:lnTo>
                  <a:lnTo>
                    <a:pt x="12261" y="12138"/>
                  </a:lnTo>
                  <a:lnTo>
                    <a:pt x="12725" y="11992"/>
                  </a:lnTo>
                  <a:lnTo>
                    <a:pt x="13165" y="11821"/>
                  </a:lnTo>
                  <a:lnTo>
                    <a:pt x="13580" y="11625"/>
                  </a:lnTo>
                  <a:lnTo>
                    <a:pt x="14019" y="11430"/>
                  </a:lnTo>
                  <a:lnTo>
                    <a:pt x="14410" y="11210"/>
                  </a:lnTo>
                  <a:lnTo>
                    <a:pt x="14825" y="10966"/>
                  </a:lnTo>
                  <a:lnTo>
                    <a:pt x="15192" y="10722"/>
                  </a:lnTo>
                  <a:lnTo>
                    <a:pt x="15924" y="10209"/>
                  </a:lnTo>
                  <a:lnTo>
                    <a:pt x="16608" y="9672"/>
                  </a:lnTo>
                  <a:lnTo>
                    <a:pt x="17219" y="9134"/>
                  </a:lnTo>
                  <a:lnTo>
                    <a:pt x="17756" y="8621"/>
                  </a:lnTo>
                  <a:lnTo>
                    <a:pt x="18245" y="8133"/>
                  </a:lnTo>
                  <a:lnTo>
                    <a:pt x="18635" y="7669"/>
                  </a:lnTo>
                  <a:lnTo>
                    <a:pt x="19222" y="6985"/>
                  </a:lnTo>
                  <a:lnTo>
                    <a:pt x="19466" y="6668"/>
                  </a:lnTo>
                  <a:lnTo>
                    <a:pt x="19783" y="6252"/>
                  </a:lnTo>
                  <a:lnTo>
                    <a:pt x="19466" y="5837"/>
                  </a:lnTo>
                  <a:lnTo>
                    <a:pt x="19222" y="5520"/>
                  </a:lnTo>
                  <a:lnTo>
                    <a:pt x="18635" y="4836"/>
                  </a:lnTo>
                  <a:lnTo>
                    <a:pt x="18245" y="4372"/>
                  </a:lnTo>
                  <a:lnTo>
                    <a:pt x="17756" y="3883"/>
                  </a:lnTo>
                  <a:lnTo>
                    <a:pt x="17219" y="3370"/>
                  </a:lnTo>
                  <a:lnTo>
                    <a:pt x="16608" y="2833"/>
                  </a:lnTo>
                  <a:lnTo>
                    <a:pt x="15924" y="2296"/>
                  </a:lnTo>
                  <a:lnTo>
                    <a:pt x="15192" y="1783"/>
                  </a:lnTo>
                  <a:lnTo>
                    <a:pt x="14825" y="1539"/>
                  </a:lnTo>
                  <a:lnTo>
                    <a:pt x="14410" y="1295"/>
                  </a:lnTo>
                  <a:lnTo>
                    <a:pt x="14019" y="1075"/>
                  </a:lnTo>
                  <a:lnTo>
                    <a:pt x="13580" y="879"/>
                  </a:lnTo>
                  <a:lnTo>
                    <a:pt x="13165" y="684"/>
                  </a:lnTo>
                  <a:lnTo>
                    <a:pt x="12725" y="513"/>
                  </a:lnTo>
                  <a:lnTo>
                    <a:pt x="12261" y="366"/>
                  </a:lnTo>
                  <a:lnTo>
                    <a:pt x="11821" y="244"/>
                  </a:lnTo>
                  <a:lnTo>
                    <a:pt x="11333" y="147"/>
                  </a:lnTo>
                  <a:lnTo>
                    <a:pt x="10869" y="73"/>
                  </a:lnTo>
                  <a:lnTo>
                    <a:pt x="10380" y="25"/>
                  </a:lnTo>
                  <a:lnTo>
                    <a:pt x="989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52;p38">
              <a:extLst>
                <a:ext uri="{FF2B5EF4-FFF2-40B4-BE49-F238E27FC236}">
                  <a16:creationId xmlns:a16="http://schemas.microsoft.com/office/drawing/2014/main" id="{B17B7009-7389-4724-A716-7B5C13415C1F}"/>
                </a:ext>
              </a:extLst>
            </p:cNvPr>
            <p:cNvSpPr/>
            <p:nvPr/>
          </p:nvSpPr>
          <p:spPr>
            <a:xfrm>
              <a:off x="3384400" y="3091350"/>
              <a:ext cx="208850" cy="208825"/>
            </a:xfrm>
            <a:custGeom>
              <a:avLst/>
              <a:gdLst/>
              <a:ahLst/>
              <a:cxnLst/>
              <a:rect l="l" t="t" r="r" b="b"/>
              <a:pathLst>
                <a:path w="8354" h="8353" extrusionOk="0">
                  <a:moveTo>
                    <a:pt x="4177" y="0"/>
                  </a:moveTo>
                  <a:lnTo>
                    <a:pt x="3762" y="24"/>
                  </a:lnTo>
                  <a:lnTo>
                    <a:pt x="3347" y="73"/>
                  </a:lnTo>
                  <a:lnTo>
                    <a:pt x="2931" y="195"/>
                  </a:lnTo>
                  <a:lnTo>
                    <a:pt x="2541" y="318"/>
                  </a:lnTo>
                  <a:lnTo>
                    <a:pt x="2174" y="513"/>
                  </a:lnTo>
                  <a:lnTo>
                    <a:pt x="1832" y="708"/>
                  </a:lnTo>
                  <a:lnTo>
                    <a:pt x="1515" y="953"/>
                  </a:lnTo>
                  <a:lnTo>
                    <a:pt x="1222" y="1221"/>
                  </a:lnTo>
                  <a:lnTo>
                    <a:pt x="953" y="1514"/>
                  </a:lnTo>
                  <a:lnTo>
                    <a:pt x="709" y="1832"/>
                  </a:lnTo>
                  <a:lnTo>
                    <a:pt x="514" y="2174"/>
                  </a:lnTo>
                  <a:lnTo>
                    <a:pt x="318" y="2540"/>
                  </a:lnTo>
                  <a:lnTo>
                    <a:pt x="196" y="2931"/>
                  </a:lnTo>
                  <a:lnTo>
                    <a:pt x="74" y="3346"/>
                  </a:lnTo>
                  <a:lnTo>
                    <a:pt x="25" y="3761"/>
                  </a:lnTo>
                  <a:lnTo>
                    <a:pt x="1" y="4176"/>
                  </a:lnTo>
                  <a:lnTo>
                    <a:pt x="25" y="4592"/>
                  </a:lnTo>
                  <a:lnTo>
                    <a:pt x="74" y="5007"/>
                  </a:lnTo>
                  <a:lnTo>
                    <a:pt x="196" y="5422"/>
                  </a:lnTo>
                  <a:lnTo>
                    <a:pt x="318" y="5813"/>
                  </a:lnTo>
                  <a:lnTo>
                    <a:pt x="514" y="6179"/>
                  </a:lnTo>
                  <a:lnTo>
                    <a:pt x="709" y="6521"/>
                  </a:lnTo>
                  <a:lnTo>
                    <a:pt x="953" y="6839"/>
                  </a:lnTo>
                  <a:lnTo>
                    <a:pt x="1222" y="7132"/>
                  </a:lnTo>
                  <a:lnTo>
                    <a:pt x="1515" y="7400"/>
                  </a:lnTo>
                  <a:lnTo>
                    <a:pt x="1832" y="7644"/>
                  </a:lnTo>
                  <a:lnTo>
                    <a:pt x="2174" y="7840"/>
                  </a:lnTo>
                  <a:lnTo>
                    <a:pt x="2541" y="8035"/>
                  </a:lnTo>
                  <a:lnTo>
                    <a:pt x="2931" y="8157"/>
                  </a:lnTo>
                  <a:lnTo>
                    <a:pt x="3347" y="8279"/>
                  </a:lnTo>
                  <a:lnTo>
                    <a:pt x="3762" y="8328"/>
                  </a:lnTo>
                  <a:lnTo>
                    <a:pt x="4177" y="8353"/>
                  </a:lnTo>
                  <a:lnTo>
                    <a:pt x="4592" y="8328"/>
                  </a:lnTo>
                  <a:lnTo>
                    <a:pt x="5007" y="8279"/>
                  </a:lnTo>
                  <a:lnTo>
                    <a:pt x="5423" y="8157"/>
                  </a:lnTo>
                  <a:lnTo>
                    <a:pt x="5813" y="8035"/>
                  </a:lnTo>
                  <a:lnTo>
                    <a:pt x="6180" y="7840"/>
                  </a:lnTo>
                  <a:lnTo>
                    <a:pt x="6522" y="7644"/>
                  </a:lnTo>
                  <a:lnTo>
                    <a:pt x="6839" y="7400"/>
                  </a:lnTo>
                  <a:lnTo>
                    <a:pt x="7132" y="7132"/>
                  </a:lnTo>
                  <a:lnTo>
                    <a:pt x="7401" y="6839"/>
                  </a:lnTo>
                  <a:lnTo>
                    <a:pt x="7645" y="6521"/>
                  </a:lnTo>
                  <a:lnTo>
                    <a:pt x="7840" y="6179"/>
                  </a:lnTo>
                  <a:lnTo>
                    <a:pt x="8036" y="5813"/>
                  </a:lnTo>
                  <a:lnTo>
                    <a:pt x="8158" y="5422"/>
                  </a:lnTo>
                  <a:lnTo>
                    <a:pt x="8280" y="5007"/>
                  </a:lnTo>
                  <a:lnTo>
                    <a:pt x="8329" y="4592"/>
                  </a:lnTo>
                  <a:lnTo>
                    <a:pt x="8353" y="4176"/>
                  </a:lnTo>
                  <a:lnTo>
                    <a:pt x="8329" y="3737"/>
                  </a:lnTo>
                  <a:lnTo>
                    <a:pt x="8256" y="3297"/>
                  </a:lnTo>
                  <a:lnTo>
                    <a:pt x="8134" y="3517"/>
                  </a:lnTo>
                  <a:lnTo>
                    <a:pt x="8011" y="3688"/>
                  </a:lnTo>
                  <a:lnTo>
                    <a:pt x="7840" y="3859"/>
                  </a:lnTo>
                  <a:lnTo>
                    <a:pt x="7645" y="4005"/>
                  </a:lnTo>
                  <a:lnTo>
                    <a:pt x="7425" y="4128"/>
                  </a:lnTo>
                  <a:lnTo>
                    <a:pt x="7205" y="4201"/>
                  </a:lnTo>
                  <a:lnTo>
                    <a:pt x="6961" y="4250"/>
                  </a:lnTo>
                  <a:lnTo>
                    <a:pt x="6717" y="4274"/>
                  </a:lnTo>
                  <a:lnTo>
                    <a:pt x="6546" y="4274"/>
                  </a:lnTo>
                  <a:lnTo>
                    <a:pt x="6375" y="4250"/>
                  </a:lnTo>
                  <a:lnTo>
                    <a:pt x="6204" y="4201"/>
                  </a:lnTo>
                  <a:lnTo>
                    <a:pt x="6058" y="4152"/>
                  </a:lnTo>
                  <a:lnTo>
                    <a:pt x="5887" y="4079"/>
                  </a:lnTo>
                  <a:lnTo>
                    <a:pt x="5764" y="3981"/>
                  </a:lnTo>
                  <a:lnTo>
                    <a:pt x="5618" y="3883"/>
                  </a:lnTo>
                  <a:lnTo>
                    <a:pt x="5496" y="3786"/>
                  </a:lnTo>
                  <a:lnTo>
                    <a:pt x="5398" y="3664"/>
                  </a:lnTo>
                  <a:lnTo>
                    <a:pt x="5300" y="3517"/>
                  </a:lnTo>
                  <a:lnTo>
                    <a:pt x="5203" y="3395"/>
                  </a:lnTo>
                  <a:lnTo>
                    <a:pt x="5129" y="3224"/>
                  </a:lnTo>
                  <a:lnTo>
                    <a:pt x="5081" y="3077"/>
                  </a:lnTo>
                  <a:lnTo>
                    <a:pt x="5032" y="2906"/>
                  </a:lnTo>
                  <a:lnTo>
                    <a:pt x="5007" y="2735"/>
                  </a:lnTo>
                  <a:lnTo>
                    <a:pt x="5007" y="2564"/>
                  </a:lnTo>
                  <a:lnTo>
                    <a:pt x="5007" y="2394"/>
                  </a:lnTo>
                  <a:lnTo>
                    <a:pt x="5032" y="2223"/>
                  </a:lnTo>
                  <a:lnTo>
                    <a:pt x="5081" y="2052"/>
                  </a:lnTo>
                  <a:lnTo>
                    <a:pt x="5129" y="1905"/>
                  </a:lnTo>
                  <a:lnTo>
                    <a:pt x="5203" y="1759"/>
                  </a:lnTo>
                  <a:lnTo>
                    <a:pt x="5300" y="1612"/>
                  </a:lnTo>
                  <a:lnTo>
                    <a:pt x="5398" y="1490"/>
                  </a:lnTo>
                  <a:lnTo>
                    <a:pt x="5496" y="1368"/>
                  </a:lnTo>
                  <a:lnTo>
                    <a:pt x="5618" y="1246"/>
                  </a:lnTo>
                  <a:lnTo>
                    <a:pt x="5764" y="1148"/>
                  </a:lnTo>
                  <a:lnTo>
                    <a:pt x="5887" y="1075"/>
                  </a:lnTo>
                  <a:lnTo>
                    <a:pt x="6033" y="1001"/>
                  </a:lnTo>
                  <a:lnTo>
                    <a:pt x="6204" y="928"/>
                  </a:lnTo>
                  <a:lnTo>
                    <a:pt x="6375" y="879"/>
                  </a:lnTo>
                  <a:lnTo>
                    <a:pt x="6522" y="855"/>
                  </a:lnTo>
                  <a:lnTo>
                    <a:pt x="6717" y="855"/>
                  </a:lnTo>
                  <a:lnTo>
                    <a:pt x="6448" y="659"/>
                  </a:lnTo>
                  <a:lnTo>
                    <a:pt x="6155" y="489"/>
                  </a:lnTo>
                  <a:lnTo>
                    <a:pt x="5838" y="342"/>
                  </a:lnTo>
                  <a:lnTo>
                    <a:pt x="5545" y="220"/>
                  </a:lnTo>
                  <a:lnTo>
                    <a:pt x="5203" y="122"/>
                  </a:lnTo>
                  <a:lnTo>
                    <a:pt x="4885" y="49"/>
                  </a:lnTo>
                  <a:lnTo>
                    <a:pt x="4519" y="24"/>
                  </a:lnTo>
                  <a:lnTo>
                    <a:pt x="41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3BDDEB8-091C-4B1E-A06C-9BC4A0A1BFC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39" l="0" r="100000">
                        <a14:foregroundMark x1="47452" y1="12771" x2="47452" y2="12771"/>
                        <a14:foregroundMark x1="3185" y1="92771" x2="3185" y2="92771"/>
                        <a14:foregroundMark x1="2611" y1="93253" x2="47197" y2="12289"/>
                        <a14:foregroundMark x1="12420" y1="7229" x2="12420" y2="7229"/>
                        <a14:foregroundMark x1="12420" y1="7229" x2="58790" y2="95904"/>
                        <a14:foregroundMark x1="58790" y1="95904" x2="58790" y2="95904"/>
                        <a14:foregroundMark x1="54013" y1="65904" x2="54013" y2="65904"/>
                        <a14:foregroundMark x1="59045" y1="71446" x2="59045" y2="71446"/>
                        <a14:foregroundMark x1="64713" y1="83253" x2="64713" y2="83253"/>
                        <a14:foregroundMark x1="54586" y1="66867" x2="65287" y2="86386"/>
                        <a14:foregroundMark x1="31720" y1="42771" x2="31720" y2="42771"/>
                        <a14:foregroundMark x1="32038" y1="44096" x2="19554" y2="96386"/>
                        <a14:foregroundMark x1="19554" y1="96386" x2="19554" y2="96386"/>
                        <a14:foregroundMark x1="32930" y1="72289" x2="32930" y2="72289"/>
                        <a14:foregroundMark x1="43312" y1="95542" x2="43312" y2="95542"/>
                        <a14:foregroundMark x1="32038" y1="71807" x2="44522" y2="96867"/>
                        <a14:foregroundMark x1="53439" y1="96867" x2="53439" y2="96867"/>
                        <a14:foregroundMark x1="58471" y1="96867" x2="58471" y2="96867"/>
                        <a14:foregroundMark x1="58471" y1="96867" x2="52803" y2="95904"/>
                        <a14:foregroundMark x1="45414" y1="27229" x2="45414" y2="27229"/>
                        <a14:foregroundMark x1="47197" y1="13614" x2="32038" y2="10964"/>
                        <a14:foregroundMark x1="13312" y1="9518" x2="13312" y2="9518"/>
                        <a14:foregroundMark x1="3758" y1="93253" x2="3758" y2="93253"/>
                        <a14:foregroundMark x1="13885" y1="10482" x2="3503" y2="92289"/>
                        <a14:foregroundMark x1="17771" y1="26867" x2="17771" y2="26867"/>
                        <a14:foregroundMark x1="24013" y1="43614" x2="24013" y2="43614"/>
                        <a14:foregroundMark x1="24904" y1="53253" x2="23694" y2="44578"/>
                        <a14:foregroundMark x1="23694" y1="44578" x2="16242" y2="25060"/>
                        <a14:foregroundMark x1="24904" y1="43614" x2="8854" y2="42771"/>
                        <a14:foregroundMark x1="13567" y1="12289" x2="1720" y2="48675"/>
                        <a14:backgroundMark x1="88790" y1="1325" x2="88790" y2="1325"/>
                        <a14:backgroundMark x1="97134" y1="32771" x2="97134" y2="32771"/>
                        <a14:backgroundMark x1="98917" y1="10964" x2="98917" y2="109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2753" y="3920308"/>
            <a:ext cx="2024372" cy="132289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6982990-9609-4E37-8FCF-E431228B4A5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75" b="89796" l="0" r="989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1347" y="4094904"/>
            <a:ext cx="2895304" cy="2901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883382"/>
      </p:ext>
    </p:extLst>
  </p:cSld>
  <p:clrMapOvr>
    <a:masterClrMapping/>
  </p:clrMapOvr>
  <p:transition spd="slow">
    <p:push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E BAO BIEU BI VAY HANH">
            <a:hlinkClick r:id="" action="ppaction://media"/>
            <a:extLst>
              <a:ext uri="{FF2B5EF4-FFF2-40B4-BE49-F238E27FC236}">
                <a16:creationId xmlns:a16="http://schemas.microsoft.com/office/drawing/2014/main" id="{F6DC8CE4-D0D8-4127-8E1B-323FF0279B5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>
                  <p14:bmkLst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80697" y="544286"/>
            <a:ext cx="9630605" cy="5412649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42FCE8-2CAC-4A57-B0C3-42928D193EE5}"/>
              </a:ext>
            </a:extLst>
          </p:cNvPr>
          <p:cNvSpPr txBox="1"/>
          <p:nvPr/>
        </p:nvSpPr>
        <p:spPr>
          <a:xfrm>
            <a:off x="3543299" y="6052104"/>
            <a:ext cx="510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800" b="1" dirty="0"/>
              <a:t>TẾ BÀO BIỂU BÌ VẢY HÀNH</a:t>
            </a:r>
          </a:p>
        </p:txBody>
      </p:sp>
    </p:spTree>
    <p:extLst>
      <p:ext uri="{BB962C8B-B14F-4D97-AF65-F5344CB8AC3E}">
        <p14:creationId xmlns:p14="http://schemas.microsoft.com/office/powerpoint/2010/main" val="1045298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6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354330" y="689325"/>
            <a:ext cx="11578590" cy="5949059"/>
            <a:chOff x="365760" y="755329"/>
            <a:chExt cx="11578590" cy="5949059"/>
          </a:xfrm>
        </p:grpSpPr>
        <p:sp>
          <p:nvSpPr>
            <p:cNvPr id="2" name="TextBox 1">
              <a:extLst/>
            </p:cNvPr>
            <p:cNvSpPr txBox="1"/>
            <p:nvPr/>
          </p:nvSpPr>
          <p:spPr>
            <a:xfrm>
              <a:off x="365760" y="755329"/>
              <a:ext cx="11578590" cy="95410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algn="just"/>
              <a:r>
                <a:rPr lang="en-US" sz="2800" dirty="0" err="1"/>
                <a:t>Em</a:t>
              </a:r>
              <a:r>
                <a:rPr lang="en-US" sz="2800" dirty="0"/>
                <a:t> </a:t>
              </a:r>
              <a:r>
                <a:rPr lang="en-US" sz="2800" dirty="0" err="1"/>
                <a:t>hãy</a:t>
              </a:r>
              <a:r>
                <a:rPr lang="en-US" sz="2800" dirty="0"/>
                <a:t> </a:t>
              </a:r>
              <a:r>
                <a:rPr lang="en-US" sz="2800" dirty="0" err="1"/>
                <a:t>vẽ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ảnh</a:t>
              </a:r>
              <a:r>
                <a:rPr lang="en-US" sz="2800" dirty="0"/>
                <a:t> </a:t>
              </a:r>
              <a:r>
                <a:rPr lang="en-US" sz="2800" dirty="0" err="1"/>
                <a:t>tế</a:t>
              </a:r>
              <a:r>
                <a:rPr lang="en-US" sz="2800" dirty="0"/>
                <a:t> </a:t>
              </a:r>
              <a:r>
                <a:rPr lang="en-US" sz="2800" dirty="0" err="1"/>
                <a:t>bào</a:t>
              </a:r>
              <a:r>
                <a:rPr lang="en-US" sz="2800" dirty="0"/>
                <a:t> </a:t>
              </a:r>
              <a:r>
                <a:rPr lang="en-US" sz="2800" dirty="0" err="1"/>
                <a:t>biểu</a:t>
              </a:r>
              <a:r>
                <a:rPr lang="en-US" sz="2800" dirty="0"/>
                <a:t> </a:t>
              </a:r>
              <a:r>
                <a:rPr lang="en-US" sz="2800" dirty="0" err="1"/>
                <a:t>bì</a:t>
              </a:r>
              <a:r>
                <a:rPr lang="en-US" sz="2800" dirty="0"/>
                <a:t> </a:t>
              </a:r>
              <a:r>
                <a:rPr lang="en-US" sz="2800" dirty="0" err="1"/>
                <a:t>hành</a:t>
              </a:r>
              <a:r>
                <a:rPr lang="en-US" sz="2800" dirty="0"/>
                <a:t> </a:t>
              </a:r>
              <a:r>
                <a:rPr lang="en-US" sz="2800" dirty="0" err="1"/>
                <a:t>tây</a:t>
              </a:r>
              <a:r>
                <a:rPr lang="en-US" sz="2800" dirty="0"/>
                <a:t> </a:t>
              </a:r>
              <a:r>
                <a:rPr lang="en-US" sz="2800" dirty="0" err="1"/>
                <a:t>vào</a:t>
              </a:r>
              <a:r>
                <a:rPr lang="en-US" sz="2800" dirty="0"/>
                <a:t> ở </a:t>
              </a:r>
              <a:r>
                <a:rPr lang="en-US" sz="2800" dirty="0" err="1"/>
                <a:t>và</a:t>
              </a:r>
              <a:r>
                <a:rPr lang="en-US" sz="2800" dirty="0"/>
                <a:t> </a:t>
              </a:r>
              <a:r>
                <a:rPr lang="en-US" sz="2800" dirty="0" err="1"/>
                <a:t>chú</a:t>
              </a:r>
              <a:r>
                <a:rPr lang="en-US" sz="2800" dirty="0"/>
                <a:t> </a:t>
              </a:r>
              <a:r>
                <a:rPr lang="en-US" sz="2800" dirty="0" err="1"/>
                <a:t>thích</a:t>
              </a:r>
              <a:r>
                <a:rPr lang="en-US" sz="2800" dirty="0"/>
                <a:t>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thành</a:t>
              </a:r>
              <a:r>
                <a:rPr lang="en-US" sz="2800" dirty="0"/>
                <a:t> </a:t>
              </a:r>
              <a:r>
                <a:rPr lang="en-US" sz="2800" dirty="0" err="1"/>
                <a:t>phần</a:t>
              </a:r>
              <a:r>
                <a:rPr lang="en-US" sz="2800" dirty="0"/>
                <a:t> </a:t>
              </a:r>
              <a:r>
                <a:rPr lang="en-US" sz="2800" dirty="0" err="1"/>
                <a:t>quan</a:t>
              </a:r>
              <a:r>
                <a:rPr lang="en-US" sz="2800" dirty="0"/>
                <a:t> </a:t>
              </a:r>
              <a:r>
                <a:rPr lang="en-US" sz="2800" dirty="0" err="1"/>
                <a:t>sát</a:t>
              </a:r>
              <a:r>
                <a:rPr lang="en-US" sz="2800" dirty="0"/>
                <a:t> </a:t>
              </a:r>
              <a:r>
                <a:rPr lang="en-US" sz="2800" dirty="0" err="1"/>
                <a:t>được</a:t>
              </a:r>
              <a:r>
                <a:rPr lang="en-US" sz="2800" dirty="0"/>
                <a:t>.</a:t>
              </a:r>
              <a:endParaRPr lang="en-SG" sz="2800" dirty="0"/>
            </a:p>
          </p:txBody>
        </p:sp>
        <p:sp>
          <p:nvSpPr>
            <p:cNvPr id="4" name="Rectangle 3"/>
            <p:cNvSpPr/>
            <p:nvPr/>
          </p:nvSpPr>
          <p:spPr>
            <a:xfrm>
              <a:off x="9082277" y="3285939"/>
              <a:ext cx="1153551" cy="34184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extBox 23">
            <a:extLst/>
          </p:cNvPr>
          <p:cNvSpPr txBox="1"/>
          <p:nvPr/>
        </p:nvSpPr>
        <p:spPr>
          <a:xfrm>
            <a:off x="2986277" y="166105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BÀI TẬP VỀ NHÀ</a:t>
            </a:r>
            <a:endParaRPr lang="en-SG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051" y="2043542"/>
            <a:ext cx="6297996" cy="4085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6186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25" y="1074655"/>
            <a:ext cx="10058400" cy="4474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3235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99" y="242596"/>
            <a:ext cx="94141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9406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68363" y="-150088"/>
            <a:ext cx="5313558" cy="7799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8139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88D932-CB56-4E97-8D47-FCB7889D80B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29192" y="3131928"/>
            <a:ext cx="3828458" cy="33500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FAAB9F8-C917-4A7C-8DE3-97529209408A}"/>
              </a:ext>
            </a:extLst>
          </p:cNvPr>
          <p:cNvSpPr txBox="1"/>
          <p:nvPr/>
        </p:nvSpPr>
        <p:spPr>
          <a:xfrm>
            <a:off x="433078" y="94545"/>
            <a:ext cx="11109948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7200" b="1" dirty="0">
                <a:latin typeface="Cambria" panose="02040503050406030204" pitchFamily="18" charset="0"/>
                <a:ea typeface="Cambria" panose="02040503050406030204" pitchFamily="18" charset="0"/>
              </a:rPr>
              <a:t> 15 </a:t>
            </a:r>
            <a:r>
              <a:rPr lang="en-US" sz="7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7200" b="1" dirty="0">
                <a:latin typeface="Cambria" panose="02040503050406030204" pitchFamily="18" charset="0"/>
                <a:ea typeface="Cambria" panose="02040503050406030204" pitchFamily="18" charset="0"/>
              </a:rPr>
              <a:t> 21</a:t>
            </a:r>
            <a:r>
              <a:rPr lang="en-US" sz="8800" b="1" dirty="0"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</a:p>
          <a:p>
            <a:pPr algn="ctr"/>
            <a:r>
              <a:rPr lang="en-US" sz="6600" b="1" dirty="0">
                <a:latin typeface="Cambria" panose="02040503050406030204" pitchFamily="18" charset="0"/>
                <a:ea typeface="Cambria" panose="02040503050406030204" pitchFamily="18" charset="0"/>
              </a:rPr>
              <a:t>THỰC HÀNH</a:t>
            </a:r>
          </a:p>
          <a:p>
            <a:pPr algn="ctr"/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</a:t>
            </a:r>
            <a:r>
              <a:rPr lang="en-US" sz="6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biệt</a:t>
            </a:r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tế</a:t>
            </a:r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bào</a:t>
            </a:r>
            <a:endParaRPr lang="en-US" sz="6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0" name="Google Shape;550;p38">
            <a:extLst>
              <a:ext uri="{FF2B5EF4-FFF2-40B4-BE49-F238E27FC236}">
                <a16:creationId xmlns:a16="http://schemas.microsoft.com/office/drawing/2014/main" id="{F1D74A17-9DDB-4CAC-8619-B2A8521E4824}"/>
              </a:ext>
            </a:extLst>
          </p:cNvPr>
          <p:cNvGrpSpPr/>
          <p:nvPr/>
        </p:nvGrpSpPr>
        <p:grpSpPr>
          <a:xfrm>
            <a:off x="10906785" y="519409"/>
            <a:ext cx="894690" cy="627303"/>
            <a:chOff x="3241525" y="3039450"/>
            <a:chExt cx="494600" cy="312625"/>
          </a:xfrm>
        </p:grpSpPr>
        <p:sp>
          <p:nvSpPr>
            <p:cNvPr id="11" name="Google Shape;551;p38">
              <a:extLst>
                <a:ext uri="{FF2B5EF4-FFF2-40B4-BE49-F238E27FC236}">
                  <a16:creationId xmlns:a16="http://schemas.microsoft.com/office/drawing/2014/main" id="{E950BE80-BAF9-46C4-A6DC-0848204FC543}"/>
                </a:ext>
              </a:extLst>
            </p:cNvPr>
            <p:cNvSpPr/>
            <p:nvPr/>
          </p:nvSpPr>
          <p:spPr>
            <a:xfrm>
              <a:off x="3241525" y="3039450"/>
              <a:ext cx="494600" cy="312625"/>
            </a:xfrm>
            <a:custGeom>
              <a:avLst/>
              <a:gdLst/>
              <a:ahLst/>
              <a:cxnLst/>
              <a:rect l="l" t="t" r="r" b="b"/>
              <a:pathLst>
                <a:path w="19784" h="12505" extrusionOk="0">
                  <a:moveTo>
                    <a:pt x="9892" y="977"/>
                  </a:moveTo>
                  <a:lnTo>
                    <a:pt x="10356" y="1001"/>
                  </a:lnTo>
                  <a:lnTo>
                    <a:pt x="10796" y="1050"/>
                  </a:lnTo>
                  <a:lnTo>
                    <a:pt x="11235" y="1124"/>
                  </a:lnTo>
                  <a:lnTo>
                    <a:pt x="11675" y="1221"/>
                  </a:lnTo>
                  <a:lnTo>
                    <a:pt x="12090" y="1343"/>
                  </a:lnTo>
                  <a:lnTo>
                    <a:pt x="12505" y="1490"/>
                  </a:lnTo>
                  <a:lnTo>
                    <a:pt x="12920" y="1661"/>
                  </a:lnTo>
                  <a:lnTo>
                    <a:pt x="13311" y="1832"/>
                  </a:lnTo>
                  <a:lnTo>
                    <a:pt x="13702" y="2027"/>
                  </a:lnTo>
                  <a:lnTo>
                    <a:pt x="14068" y="2223"/>
                  </a:lnTo>
                  <a:lnTo>
                    <a:pt x="14752" y="2662"/>
                  </a:lnTo>
                  <a:lnTo>
                    <a:pt x="15412" y="3126"/>
                  </a:lnTo>
                  <a:lnTo>
                    <a:pt x="15973" y="3590"/>
                  </a:lnTo>
                  <a:lnTo>
                    <a:pt x="16462" y="4005"/>
                  </a:lnTo>
                  <a:lnTo>
                    <a:pt x="16901" y="4421"/>
                  </a:lnTo>
                  <a:lnTo>
                    <a:pt x="17292" y="4811"/>
                  </a:lnTo>
                  <a:lnTo>
                    <a:pt x="17634" y="5178"/>
                  </a:lnTo>
                  <a:lnTo>
                    <a:pt x="18196" y="5813"/>
                  </a:lnTo>
                  <a:lnTo>
                    <a:pt x="18562" y="6252"/>
                  </a:lnTo>
                  <a:lnTo>
                    <a:pt x="18196" y="6692"/>
                  </a:lnTo>
                  <a:lnTo>
                    <a:pt x="17634" y="7327"/>
                  </a:lnTo>
                  <a:lnTo>
                    <a:pt x="17292" y="7693"/>
                  </a:lnTo>
                  <a:lnTo>
                    <a:pt x="16901" y="8084"/>
                  </a:lnTo>
                  <a:lnTo>
                    <a:pt x="16462" y="8499"/>
                  </a:lnTo>
                  <a:lnTo>
                    <a:pt x="15973" y="8915"/>
                  </a:lnTo>
                  <a:lnTo>
                    <a:pt x="15412" y="9379"/>
                  </a:lnTo>
                  <a:lnTo>
                    <a:pt x="14752" y="9843"/>
                  </a:lnTo>
                  <a:lnTo>
                    <a:pt x="14068" y="10282"/>
                  </a:lnTo>
                  <a:lnTo>
                    <a:pt x="13702" y="10478"/>
                  </a:lnTo>
                  <a:lnTo>
                    <a:pt x="13311" y="10673"/>
                  </a:lnTo>
                  <a:lnTo>
                    <a:pt x="12920" y="10844"/>
                  </a:lnTo>
                  <a:lnTo>
                    <a:pt x="12505" y="11015"/>
                  </a:lnTo>
                  <a:lnTo>
                    <a:pt x="12090" y="11161"/>
                  </a:lnTo>
                  <a:lnTo>
                    <a:pt x="11675" y="11284"/>
                  </a:lnTo>
                  <a:lnTo>
                    <a:pt x="11235" y="11381"/>
                  </a:lnTo>
                  <a:lnTo>
                    <a:pt x="10796" y="11455"/>
                  </a:lnTo>
                  <a:lnTo>
                    <a:pt x="10356" y="11503"/>
                  </a:lnTo>
                  <a:lnTo>
                    <a:pt x="9892" y="11528"/>
                  </a:lnTo>
                  <a:lnTo>
                    <a:pt x="9477" y="11528"/>
                  </a:lnTo>
                  <a:lnTo>
                    <a:pt x="9086" y="11479"/>
                  </a:lnTo>
                  <a:lnTo>
                    <a:pt x="8695" y="11430"/>
                  </a:lnTo>
                  <a:lnTo>
                    <a:pt x="8304" y="11332"/>
                  </a:lnTo>
                  <a:lnTo>
                    <a:pt x="7914" y="11235"/>
                  </a:lnTo>
                  <a:lnTo>
                    <a:pt x="7523" y="11113"/>
                  </a:lnTo>
                  <a:lnTo>
                    <a:pt x="7157" y="10990"/>
                  </a:lnTo>
                  <a:lnTo>
                    <a:pt x="6790" y="10844"/>
                  </a:lnTo>
                  <a:lnTo>
                    <a:pt x="6448" y="10673"/>
                  </a:lnTo>
                  <a:lnTo>
                    <a:pt x="6082" y="10502"/>
                  </a:lnTo>
                  <a:lnTo>
                    <a:pt x="5423" y="10111"/>
                  </a:lnTo>
                  <a:lnTo>
                    <a:pt x="4788" y="9696"/>
                  </a:lnTo>
                  <a:lnTo>
                    <a:pt x="4201" y="9232"/>
                  </a:lnTo>
                  <a:lnTo>
                    <a:pt x="3640" y="8792"/>
                  </a:lnTo>
                  <a:lnTo>
                    <a:pt x="3127" y="8328"/>
                  </a:lnTo>
                  <a:lnTo>
                    <a:pt x="2663" y="7889"/>
                  </a:lnTo>
                  <a:lnTo>
                    <a:pt x="2272" y="7474"/>
                  </a:lnTo>
                  <a:lnTo>
                    <a:pt x="1613" y="6741"/>
                  </a:lnTo>
                  <a:lnTo>
                    <a:pt x="1222" y="6252"/>
                  </a:lnTo>
                  <a:lnTo>
                    <a:pt x="1613" y="5764"/>
                  </a:lnTo>
                  <a:lnTo>
                    <a:pt x="2272" y="5031"/>
                  </a:lnTo>
                  <a:lnTo>
                    <a:pt x="2663" y="4616"/>
                  </a:lnTo>
                  <a:lnTo>
                    <a:pt x="3127" y="4176"/>
                  </a:lnTo>
                  <a:lnTo>
                    <a:pt x="3640" y="3712"/>
                  </a:lnTo>
                  <a:lnTo>
                    <a:pt x="4201" y="3273"/>
                  </a:lnTo>
                  <a:lnTo>
                    <a:pt x="4788" y="2833"/>
                  </a:lnTo>
                  <a:lnTo>
                    <a:pt x="5423" y="2394"/>
                  </a:lnTo>
                  <a:lnTo>
                    <a:pt x="6082" y="2003"/>
                  </a:lnTo>
                  <a:lnTo>
                    <a:pt x="6448" y="1832"/>
                  </a:lnTo>
                  <a:lnTo>
                    <a:pt x="6790" y="1661"/>
                  </a:lnTo>
                  <a:lnTo>
                    <a:pt x="7157" y="1514"/>
                  </a:lnTo>
                  <a:lnTo>
                    <a:pt x="7523" y="1392"/>
                  </a:lnTo>
                  <a:lnTo>
                    <a:pt x="7914" y="1270"/>
                  </a:lnTo>
                  <a:lnTo>
                    <a:pt x="8304" y="1172"/>
                  </a:lnTo>
                  <a:lnTo>
                    <a:pt x="8695" y="1075"/>
                  </a:lnTo>
                  <a:lnTo>
                    <a:pt x="9086" y="1026"/>
                  </a:lnTo>
                  <a:lnTo>
                    <a:pt x="9477" y="977"/>
                  </a:lnTo>
                  <a:close/>
                  <a:moveTo>
                    <a:pt x="9892" y="0"/>
                  </a:moveTo>
                  <a:lnTo>
                    <a:pt x="9404" y="25"/>
                  </a:lnTo>
                  <a:lnTo>
                    <a:pt x="8915" y="73"/>
                  </a:lnTo>
                  <a:lnTo>
                    <a:pt x="8451" y="147"/>
                  </a:lnTo>
                  <a:lnTo>
                    <a:pt x="7963" y="244"/>
                  </a:lnTo>
                  <a:lnTo>
                    <a:pt x="7523" y="366"/>
                  </a:lnTo>
                  <a:lnTo>
                    <a:pt x="7059" y="513"/>
                  </a:lnTo>
                  <a:lnTo>
                    <a:pt x="6619" y="684"/>
                  </a:lnTo>
                  <a:lnTo>
                    <a:pt x="6204" y="879"/>
                  </a:lnTo>
                  <a:lnTo>
                    <a:pt x="5765" y="1075"/>
                  </a:lnTo>
                  <a:lnTo>
                    <a:pt x="5374" y="1295"/>
                  </a:lnTo>
                  <a:lnTo>
                    <a:pt x="4959" y="1539"/>
                  </a:lnTo>
                  <a:lnTo>
                    <a:pt x="4592" y="1783"/>
                  </a:lnTo>
                  <a:lnTo>
                    <a:pt x="3860" y="2296"/>
                  </a:lnTo>
                  <a:lnTo>
                    <a:pt x="3176" y="2833"/>
                  </a:lnTo>
                  <a:lnTo>
                    <a:pt x="2565" y="3370"/>
                  </a:lnTo>
                  <a:lnTo>
                    <a:pt x="2028" y="3883"/>
                  </a:lnTo>
                  <a:lnTo>
                    <a:pt x="1539" y="4372"/>
                  </a:lnTo>
                  <a:lnTo>
                    <a:pt x="1149" y="4836"/>
                  </a:lnTo>
                  <a:lnTo>
                    <a:pt x="562" y="5520"/>
                  </a:lnTo>
                  <a:lnTo>
                    <a:pt x="318" y="5837"/>
                  </a:lnTo>
                  <a:lnTo>
                    <a:pt x="1" y="6252"/>
                  </a:lnTo>
                  <a:lnTo>
                    <a:pt x="318" y="6668"/>
                  </a:lnTo>
                  <a:lnTo>
                    <a:pt x="562" y="6985"/>
                  </a:lnTo>
                  <a:lnTo>
                    <a:pt x="1149" y="7669"/>
                  </a:lnTo>
                  <a:lnTo>
                    <a:pt x="1539" y="8133"/>
                  </a:lnTo>
                  <a:lnTo>
                    <a:pt x="2028" y="8621"/>
                  </a:lnTo>
                  <a:lnTo>
                    <a:pt x="2565" y="9134"/>
                  </a:lnTo>
                  <a:lnTo>
                    <a:pt x="3176" y="9672"/>
                  </a:lnTo>
                  <a:lnTo>
                    <a:pt x="3860" y="10209"/>
                  </a:lnTo>
                  <a:lnTo>
                    <a:pt x="4592" y="10722"/>
                  </a:lnTo>
                  <a:lnTo>
                    <a:pt x="4959" y="10966"/>
                  </a:lnTo>
                  <a:lnTo>
                    <a:pt x="5374" y="11210"/>
                  </a:lnTo>
                  <a:lnTo>
                    <a:pt x="5765" y="11430"/>
                  </a:lnTo>
                  <a:lnTo>
                    <a:pt x="6204" y="11625"/>
                  </a:lnTo>
                  <a:lnTo>
                    <a:pt x="6619" y="11821"/>
                  </a:lnTo>
                  <a:lnTo>
                    <a:pt x="7059" y="11992"/>
                  </a:lnTo>
                  <a:lnTo>
                    <a:pt x="7523" y="12138"/>
                  </a:lnTo>
                  <a:lnTo>
                    <a:pt x="7963" y="12260"/>
                  </a:lnTo>
                  <a:lnTo>
                    <a:pt x="8451" y="12358"/>
                  </a:lnTo>
                  <a:lnTo>
                    <a:pt x="8915" y="12431"/>
                  </a:lnTo>
                  <a:lnTo>
                    <a:pt x="9404" y="12480"/>
                  </a:lnTo>
                  <a:lnTo>
                    <a:pt x="9892" y="12505"/>
                  </a:lnTo>
                  <a:lnTo>
                    <a:pt x="10380" y="12480"/>
                  </a:lnTo>
                  <a:lnTo>
                    <a:pt x="10869" y="12431"/>
                  </a:lnTo>
                  <a:lnTo>
                    <a:pt x="11333" y="12358"/>
                  </a:lnTo>
                  <a:lnTo>
                    <a:pt x="11821" y="12260"/>
                  </a:lnTo>
                  <a:lnTo>
                    <a:pt x="12261" y="12138"/>
                  </a:lnTo>
                  <a:lnTo>
                    <a:pt x="12725" y="11992"/>
                  </a:lnTo>
                  <a:lnTo>
                    <a:pt x="13165" y="11821"/>
                  </a:lnTo>
                  <a:lnTo>
                    <a:pt x="13580" y="11625"/>
                  </a:lnTo>
                  <a:lnTo>
                    <a:pt x="14019" y="11430"/>
                  </a:lnTo>
                  <a:lnTo>
                    <a:pt x="14410" y="11210"/>
                  </a:lnTo>
                  <a:lnTo>
                    <a:pt x="14825" y="10966"/>
                  </a:lnTo>
                  <a:lnTo>
                    <a:pt x="15192" y="10722"/>
                  </a:lnTo>
                  <a:lnTo>
                    <a:pt x="15924" y="10209"/>
                  </a:lnTo>
                  <a:lnTo>
                    <a:pt x="16608" y="9672"/>
                  </a:lnTo>
                  <a:lnTo>
                    <a:pt x="17219" y="9134"/>
                  </a:lnTo>
                  <a:lnTo>
                    <a:pt x="17756" y="8621"/>
                  </a:lnTo>
                  <a:lnTo>
                    <a:pt x="18245" y="8133"/>
                  </a:lnTo>
                  <a:lnTo>
                    <a:pt x="18635" y="7669"/>
                  </a:lnTo>
                  <a:lnTo>
                    <a:pt x="19222" y="6985"/>
                  </a:lnTo>
                  <a:lnTo>
                    <a:pt x="19466" y="6668"/>
                  </a:lnTo>
                  <a:lnTo>
                    <a:pt x="19783" y="6252"/>
                  </a:lnTo>
                  <a:lnTo>
                    <a:pt x="19466" y="5837"/>
                  </a:lnTo>
                  <a:lnTo>
                    <a:pt x="19222" y="5520"/>
                  </a:lnTo>
                  <a:lnTo>
                    <a:pt x="18635" y="4836"/>
                  </a:lnTo>
                  <a:lnTo>
                    <a:pt x="18245" y="4372"/>
                  </a:lnTo>
                  <a:lnTo>
                    <a:pt x="17756" y="3883"/>
                  </a:lnTo>
                  <a:lnTo>
                    <a:pt x="17219" y="3370"/>
                  </a:lnTo>
                  <a:lnTo>
                    <a:pt x="16608" y="2833"/>
                  </a:lnTo>
                  <a:lnTo>
                    <a:pt x="15924" y="2296"/>
                  </a:lnTo>
                  <a:lnTo>
                    <a:pt x="15192" y="1783"/>
                  </a:lnTo>
                  <a:lnTo>
                    <a:pt x="14825" y="1539"/>
                  </a:lnTo>
                  <a:lnTo>
                    <a:pt x="14410" y="1295"/>
                  </a:lnTo>
                  <a:lnTo>
                    <a:pt x="14019" y="1075"/>
                  </a:lnTo>
                  <a:lnTo>
                    <a:pt x="13580" y="879"/>
                  </a:lnTo>
                  <a:lnTo>
                    <a:pt x="13165" y="684"/>
                  </a:lnTo>
                  <a:lnTo>
                    <a:pt x="12725" y="513"/>
                  </a:lnTo>
                  <a:lnTo>
                    <a:pt x="12261" y="366"/>
                  </a:lnTo>
                  <a:lnTo>
                    <a:pt x="11821" y="244"/>
                  </a:lnTo>
                  <a:lnTo>
                    <a:pt x="11333" y="147"/>
                  </a:lnTo>
                  <a:lnTo>
                    <a:pt x="10869" y="73"/>
                  </a:lnTo>
                  <a:lnTo>
                    <a:pt x="10380" y="25"/>
                  </a:lnTo>
                  <a:lnTo>
                    <a:pt x="989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52;p38">
              <a:extLst>
                <a:ext uri="{FF2B5EF4-FFF2-40B4-BE49-F238E27FC236}">
                  <a16:creationId xmlns:a16="http://schemas.microsoft.com/office/drawing/2014/main" id="{B17B7009-7389-4724-A716-7B5C13415C1F}"/>
                </a:ext>
              </a:extLst>
            </p:cNvPr>
            <p:cNvSpPr/>
            <p:nvPr/>
          </p:nvSpPr>
          <p:spPr>
            <a:xfrm>
              <a:off x="3384400" y="3091350"/>
              <a:ext cx="208850" cy="208825"/>
            </a:xfrm>
            <a:custGeom>
              <a:avLst/>
              <a:gdLst/>
              <a:ahLst/>
              <a:cxnLst/>
              <a:rect l="l" t="t" r="r" b="b"/>
              <a:pathLst>
                <a:path w="8354" h="8353" extrusionOk="0">
                  <a:moveTo>
                    <a:pt x="4177" y="0"/>
                  </a:moveTo>
                  <a:lnTo>
                    <a:pt x="3762" y="24"/>
                  </a:lnTo>
                  <a:lnTo>
                    <a:pt x="3347" y="73"/>
                  </a:lnTo>
                  <a:lnTo>
                    <a:pt x="2931" y="195"/>
                  </a:lnTo>
                  <a:lnTo>
                    <a:pt x="2541" y="318"/>
                  </a:lnTo>
                  <a:lnTo>
                    <a:pt x="2174" y="513"/>
                  </a:lnTo>
                  <a:lnTo>
                    <a:pt x="1832" y="708"/>
                  </a:lnTo>
                  <a:lnTo>
                    <a:pt x="1515" y="953"/>
                  </a:lnTo>
                  <a:lnTo>
                    <a:pt x="1222" y="1221"/>
                  </a:lnTo>
                  <a:lnTo>
                    <a:pt x="953" y="1514"/>
                  </a:lnTo>
                  <a:lnTo>
                    <a:pt x="709" y="1832"/>
                  </a:lnTo>
                  <a:lnTo>
                    <a:pt x="514" y="2174"/>
                  </a:lnTo>
                  <a:lnTo>
                    <a:pt x="318" y="2540"/>
                  </a:lnTo>
                  <a:lnTo>
                    <a:pt x="196" y="2931"/>
                  </a:lnTo>
                  <a:lnTo>
                    <a:pt x="74" y="3346"/>
                  </a:lnTo>
                  <a:lnTo>
                    <a:pt x="25" y="3761"/>
                  </a:lnTo>
                  <a:lnTo>
                    <a:pt x="1" y="4176"/>
                  </a:lnTo>
                  <a:lnTo>
                    <a:pt x="25" y="4592"/>
                  </a:lnTo>
                  <a:lnTo>
                    <a:pt x="74" y="5007"/>
                  </a:lnTo>
                  <a:lnTo>
                    <a:pt x="196" y="5422"/>
                  </a:lnTo>
                  <a:lnTo>
                    <a:pt x="318" y="5813"/>
                  </a:lnTo>
                  <a:lnTo>
                    <a:pt x="514" y="6179"/>
                  </a:lnTo>
                  <a:lnTo>
                    <a:pt x="709" y="6521"/>
                  </a:lnTo>
                  <a:lnTo>
                    <a:pt x="953" y="6839"/>
                  </a:lnTo>
                  <a:lnTo>
                    <a:pt x="1222" y="7132"/>
                  </a:lnTo>
                  <a:lnTo>
                    <a:pt x="1515" y="7400"/>
                  </a:lnTo>
                  <a:lnTo>
                    <a:pt x="1832" y="7644"/>
                  </a:lnTo>
                  <a:lnTo>
                    <a:pt x="2174" y="7840"/>
                  </a:lnTo>
                  <a:lnTo>
                    <a:pt x="2541" y="8035"/>
                  </a:lnTo>
                  <a:lnTo>
                    <a:pt x="2931" y="8157"/>
                  </a:lnTo>
                  <a:lnTo>
                    <a:pt x="3347" y="8279"/>
                  </a:lnTo>
                  <a:lnTo>
                    <a:pt x="3762" y="8328"/>
                  </a:lnTo>
                  <a:lnTo>
                    <a:pt x="4177" y="8353"/>
                  </a:lnTo>
                  <a:lnTo>
                    <a:pt x="4592" y="8328"/>
                  </a:lnTo>
                  <a:lnTo>
                    <a:pt x="5007" y="8279"/>
                  </a:lnTo>
                  <a:lnTo>
                    <a:pt x="5423" y="8157"/>
                  </a:lnTo>
                  <a:lnTo>
                    <a:pt x="5813" y="8035"/>
                  </a:lnTo>
                  <a:lnTo>
                    <a:pt x="6180" y="7840"/>
                  </a:lnTo>
                  <a:lnTo>
                    <a:pt x="6522" y="7644"/>
                  </a:lnTo>
                  <a:lnTo>
                    <a:pt x="6839" y="7400"/>
                  </a:lnTo>
                  <a:lnTo>
                    <a:pt x="7132" y="7132"/>
                  </a:lnTo>
                  <a:lnTo>
                    <a:pt x="7401" y="6839"/>
                  </a:lnTo>
                  <a:lnTo>
                    <a:pt x="7645" y="6521"/>
                  </a:lnTo>
                  <a:lnTo>
                    <a:pt x="7840" y="6179"/>
                  </a:lnTo>
                  <a:lnTo>
                    <a:pt x="8036" y="5813"/>
                  </a:lnTo>
                  <a:lnTo>
                    <a:pt x="8158" y="5422"/>
                  </a:lnTo>
                  <a:lnTo>
                    <a:pt x="8280" y="5007"/>
                  </a:lnTo>
                  <a:lnTo>
                    <a:pt x="8329" y="4592"/>
                  </a:lnTo>
                  <a:lnTo>
                    <a:pt x="8353" y="4176"/>
                  </a:lnTo>
                  <a:lnTo>
                    <a:pt x="8329" y="3737"/>
                  </a:lnTo>
                  <a:lnTo>
                    <a:pt x="8256" y="3297"/>
                  </a:lnTo>
                  <a:lnTo>
                    <a:pt x="8134" y="3517"/>
                  </a:lnTo>
                  <a:lnTo>
                    <a:pt x="8011" y="3688"/>
                  </a:lnTo>
                  <a:lnTo>
                    <a:pt x="7840" y="3859"/>
                  </a:lnTo>
                  <a:lnTo>
                    <a:pt x="7645" y="4005"/>
                  </a:lnTo>
                  <a:lnTo>
                    <a:pt x="7425" y="4128"/>
                  </a:lnTo>
                  <a:lnTo>
                    <a:pt x="7205" y="4201"/>
                  </a:lnTo>
                  <a:lnTo>
                    <a:pt x="6961" y="4250"/>
                  </a:lnTo>
                  <a:lnTo>
                    <a:pt x="6717" y="4274"/>
                  </a:lnTo>
                  <a:lnTo>
                    <a:pt x="6546" y="4274"/>
                  </a:lnTo>
                  <a:lnTo>
                    <a:pt x="6375" y="4250"/>
                  </a:lnTo>
                  <a:lnTo>
                    <a:pt x="6204" y="4201"/>
                  </a:lnTo>
                  <a:lnTo>
                    <a:pt x="6058" y="4152"/>
                  </a:lnTo>
                  <a:lnTo>
                    <a:pt x="5887" y="4079"/>
                  </a:lnTo>
                  <a:lnTo>
                    <a:pt x="5764" y="3981"/>
                  </a:lnTo>
                  <a:lnTo>
                    <a:pt x="5618" y="3883"/>
                  </a:lnTo>
                  <a:lnTo>
                    <a:pt x="5496" y="3786"/>
                  </a:lnTo>
                  <a:lnTo>
                    <a:pt x="5398" y="3664"/>
                  </a:lnTo>
                  <a:lnTo>
                    <a:pt x="5300" y="3517"/>
                  </a:lnTo>
                  <a:lnTo>
                    <a:pt x="5203" y="3395"/>
                  </a:lnTo>
                  <a:lnTo>
                    <a:pt x="5129" y="3224"/>
                  </a:lnTo>
                  <a:lnTo>
                    <a:pt x="5081" y="3077"/>
                  </a:lnTo>
                  <a:lnTo>
                    <a:pt x="5032" y="2906"/>
                  </a:lnTo>
                  <a:lnTo>
                    <a:pt x="5007" y="2735"/>
                  </a:lnTo>
                  <a:lnTo>
                    <a:pt x="5007" y="2564"/>
                  </a:lnTo>
                  <a:lnTo>
                    <a:pt x="5007" y="2394"/>
                  </a:lnTo>
                  <a:lnTo>
                    <a:pt x="5032" y="2223"/>
                  </a:lnTo>
                  <a:lnTo>
                    <a:pt x="5081" y="2052"/>
                  </a:lnTo>
                  <a:lnTo>
                    <a:pt x="5129" y="1905"/>
                  </a:lnTo>
                  <a:lnTo>
                    <a:pt x="5203" y="1759"/>
                  </a:lnTo>
                  <a:lnTo>
                    <a:pt x="5300" y="1612"/>
                  </a:lnTo>
                  <a:lnTo>
                    <a:pt x="5398" y="1490"/>
                  </a:lnTo>
                  <a:lnTo>
                    <a:pt x="5496" y="1368"/>
                  </a:lnTo>
                  <a:lnTo>
                    <a:pt x="5618" y="1246"/>
                  </a:lnTo>
                  <a:lnTo>
                    <a:pt x="5764" y="1148"/>
                  </a:lnTo>
                  <a:lnTo>
                    <a:pt x="5887" y="1075"/>
                  </a:lnTo>
                  <a:lnTo>
                    <a:pt x="6033" y="1001"/>
                  </a:lnTo>
                  <a:lnTo>
                    <a:pt x="6204" y="928"/>
                  </a:lnTo>
                  <a:lnTo>
                    <a:pt x="6375" y="879"/>
                  </a:lnTo>
                  <a:lnTo>
                    <a:pt x="6522" y="855"/>
                  </a:lnTo>
                  <a:lnTo>
                    <a:pt x="6717" y="855"/>
                  </a:lnTo>
                  <a:lnTo>
                    <a:pt x="6448" y="659"/>
                  </a:lnTo>
                  <a:lnTo>
                    <a:pt x="6155" y="489"/>
                  </a:lnTo>
                  <a:lnTo>
                    <a:pt x="5838" y="342"/>
                  </a:lnTo>
                  <a:lnTo>
                    <a:pt x="5545" y="220"/>
                  </a:lnTo>
                  <a:lnTo>
                    <a:pt x="5203" y="122"/>
                  </a:lnTo>
                  <a:lnTo>
                    <a:pt x="4885" y="49"/>
                  </a:lnTo>
                  <a:lnTo>
                    <a:pt x="4519" y="24"/>
                  </a:lnTo>
                  <a:lnTo>
                    <a:pt x="41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3BDDEB8-091C-4B1E-A06C-9BC4A0A1BFC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39" l="0" r="100000">
                        <a14:foregroundMark x1="47452" y1="12771" x2="47452" y2="12771"/>
                        <a14:foregroundMark x1="3185" y1="92771" x2="3185" y2="92771"/>
                        <a14:foregroundMark x1="2611" y1="93253" x2="47197" y2="12289"/>
                        <a14:foregroundMark x1="12420" y1="7229" x2="12420" y2="7229"/>
                        <a14:foregroundMark x1="12420" y1="7229" x2="58790" y2="95904"/>
                        <a14:foregroundMark x1="58790" y1="95904" x2="58790" y2="95904"/>
                        <a14:foregroundMark x1="54013" y1="65904" x2="54013" y2="65904"/>
                        <a14:foregroundMark x1="59045" y1="71446" x2="59045" y2="71446"/>
                        <a14:foregroundMark x1="64713" y1="83253" x2="64713" y2="83253"/>
                        <a14:foregroundMark x1="54586" y1="66867" x2="65287" y2="86386"/>
                        <a14:foregroundMark x1="31720" y1="42771" x2="31720" y2="42771"/>
                        <a14:foregroundMark x1="32038" y1="44096" x2="19554" y2="96386"/>
                        <a14:foregroundMark x1="19554" y1="96386" x2="19554" y2="96386"/>
                        <a14:foregroundMark x1="32930" y1="72289" x2="32930" y2="72289"/>
                        <a14:foregroundMark x1="43312" y1="95542" x2="43312" y2="95542"/>
                        <a14:foregroundMark x1="32038" y1="71807" x2="44522" y2="96867"/>
                        <a14:foregroundMark x1="53439" y1="96867" x2="53439" y2="96867"/>
                        <a14:foregroundMark x1="58471" y1="96867" x2="58471" y2="96867"/>
                        <a14:foregroundMark x1="58471" y1="96867" x2="52803" y2="95904"/>
                        <a14:foregroundMark x1="45414" y1="27229" x2="45414" y2="27229"/>
                        <a14:foregroundMark x1="47197" y1="13614" x2="32038" y2="10964"/>
                        <a14:foregroundMark x1="13312" y1="9518" x2="13312" y2="9518"/>
                        <a14:foregroundMark x1="3758" y1="93253" x2="3758" y2="93253"/>
                        <a14:foregroundMark x1="13885" y1="10482" x2="3503" y2="92289"/>
                        <a14:foregroundMark x1="17771" y1="26867" x2="17771" y2="26867"/>
                        <a14:foregroundMark x1="24013" y1="43614" x2="24013" y2="43614"/>
                        <a14:foregroundMark x1="24904" y1="53253" x2="23694" y2="44578"/>
                        <a14:foregroundMark x1="23694" y1="44578" x2="16242" y2="25060"/>
                        <a14:foregroundMark x1="24904" y1="43614" x2="8854" y2="42771"/>
                        <a14:foregroundMark x1="13567" y1="12289" x2="1720" y2="48675"/>
                        <a14:backgroundMark x1="88790" y1="1325" x2="88790" y2="1325"/>
                        <a14:backgroundMark x1="97134" y1="32771" x2="97134" y2="32771"/>
                        <a14:backgroundMark x1="98917" y1="10964" x2="98917" y2="109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2753" y="3920308"/>
            <a:ext cx="2024372" cy="132289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6982990-9609-4E37-8FCF-E431228B4A5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75" b="89796" l="0" r="989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2315" y="4286250"/>
            <a:ext cx="2715772" cy="2721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453146"/>
      </p:ext>
    </p:extLst>
  </p:cSld>
  <p:clrMapOvr>
    <a:masterClrMapping/>
  </p:clrMapOvr>
  <p:transition spd="slow">
    <p:push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/>
          </p:cNvPr>
          <p:cNvSpPr txBox="1"/>
          <p:nvPr/>
        </p:nvSpPr>
        <p:spPr>
          <a:xfrm>
            <a:off x="757236" y="414335"/>
            <a:ext cx="68094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SG" sz="3200" b="1" dirty="0"/>
              <a:t>III. </a:t>
            </a:r>
            <a:r>
              <a:rPr lang="en-SG" sz="3200" b="1" dirty="0" err="1"/>
              <a:t>Quan</a:t>
            </a:r>
            <a:r>
              <a:rPr lang="en-SG" sz="3200" b="1" dirty="0"/>
              <a:t> </a:t>
            </a:r>
            <a:r>
              <a:rPr lang="en-SG" sz="3200" b="1" dirty="0" err="1"/>
              <a:t>sát</a:t>
            </a:r>
            <a:r>
              <a:rPr lang="en-SG" sz="3200" b="1" dirty="0"/>
              <a:t> </a:t>
            </a:r>
            <a:r>
              <a:rPr lang="en-SG" sz="3200" b="1" dirty="0" err="1"/>
              <a:t>tế</a:t>
            </a:r>
            <a:r>
              <a:rPr lang="en-SG" sz="3200" b="1" dirty="0"/>
              <a:t> </a:t>
            </a:r>
            <a:r>
              <a:rPr lang="en-SG" sz="3200" b="1" dirty="0" err="1"/>
              <a:t>bào</a:t>
            </a:r>
            <a:r>
              <a:rPr lang="en-SG" sz="3200" b="1" dirty="0"/>
              <a:t> </a:t>
            </a:r>
            <a:r>
              <a:rPr lang="en-SG" sz="3200" b="1" dirty="0" err="1"/>
              <a:t>trứng</a:t>
            </a:r>
            <a:r>
              <a:rPr lang="en-SG" sz="3200" b="1" dirty="0"/>
              <a:t> </a:t>
            </a:r>
            <a:r>
              <a:rPr lang="en-SG" sz="3200" b="1" dirty="0" err="1"/>
              <a:t>cá</a:t>
            </a:r>
            <a:endParaRPr lang="en-SG" sz="3200" dirty="0"/>
          </a:p>
        </p:txBody>
      </p:sp>
      <p:grpSp>
        <p:nvGrpSpPr>
          <p:cNvPr id="5" name="Group 4"/>
          <p:cNvGrpSpPr/>
          <p:nvPr/>
        </p:nvGrpSpPr>
        <p:grpSpPr>
          <a:xfrm>
            <a:off x="845688" y="873616"/>
            <a:ext cx="6808825" cy="1233763"/>
            <a:chOff x="710530" y="2117419"/>
            <a:chExt cx="2725550" cy="1233763"/>
          </a:xfrm>
        </p:grpSpPr>
        <p:sp>
          <p:nvSpPr>
            <p:cNvPr id="6" name="Rectangle: Rounded Corners 5"/>
            <p:cNvSpPr/>
            <p:nvPr/>
          </p:nvSpPr>
          <p:spPr>
            <a:xfrm>
              <a:off x="710530" y="2324223"/>
              <a:ext cx="2246658" cy="1026959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Rectangle: Rounded Corners 4"/>
            <p:cNvSpPr txBox="1"/>
            <p:nvPr/>
          </p:nvSpPr>
          <p:spPr>
            <a:xfrm>
              <a:off x="757386" y="2117419"/>
              <a:ext cx="2678694" cy="96680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9136" tIns="199136" rIns="199136" bIns="199136" numCol="1" spcCol="1270" anchor="ctr" anchorCtr="0">
              <a:noAutofit/>
            </a:bodyPr>
            <a:lstStyle/>
            <a:p>
              <a:pPr marL="0" lvl="0" indent="0" algn="just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SG" sz="2800" dirty="0" err="1"/>
                <a:t>Em</a:t>
              </a:r>
              <a:r>
                <a:rPr lang="en-SG" sz="2800" dirty="0"/>
                <a:t> </a:t>
              </a:r>
              <a:r>
                <a:rPr lang="en-SG" sz="2800" dirty="0" err="1"/>
                <a:t>hãy</a:t>
              </a:r>
              <a:r>
                <a:rPr lang="en-SG" sz="2800" dirty="0"/>
                <a:t> </a:t>
              </a:r>
              <a:r>
                <a:rPr lang="en-SG" sz="2800" dirty="0" err="1"/>
                <a:t>trình</a:t>
              </a:r>
              <a:r>
                <a:rPr lang="en-SG" sz="2800" dirty="0"/>
                <a:t> </a:t>
              </a:r>
              <a:r>
                <a:rPr lang="en-SG" sz="2800" dirty="0" err="1"/>
                <a:t>bày</a:t>
              </a:r>
              <a:r>
                <a:rPr lang="en-SG" sz="2800" dirty="0"/>
                <a:t> </a:t>
              </a:r>
              <a:r>
                <a:rPr lang="en-SG" sz="2800" dirty="0" err="1"/>
                <a:t>các</a:t>
              </a:r>
              <a:r>
                <a:rPr lang="en-SG" sz="2800" dirty="0"/>
                <a:t> </a:t>
              </a:r>
              <a:r>
                <a:rPr lang="en-SG" sz="2800" dirty="0" err="1"/>
                <a:t>bước</a:t>
              </a:r>
              <a:r>
                <a:rPr lang="en-SG" sz="2800" dirty="0"/>
                <a:t> </a:t>
              </a:r>
              <a:r>
                <a:rPr lang="en-SG" sz="2800" dirty="0" err="1"/>
                <a:t>tiến</a:t>
              </a:r>
              <a:r>
                <a:rPr lang="en-SG" sz="2800" dirty="0"/>
                <a:t> </a:t>
              </a:r>
              <a:r>
                <a:rPr lang="en-SG" sz="2800" dirty="0" err="1"/>
                <a:t>hành</a:t>
              </a:r>
              <a:r>
                <a:rPr lang="en-SG" sz="2800" dirty="0"/>
                <a:t>  </a:t>
              </a:r>
              <a:r>
                <a:rPr lang="en-SG" sz="2800" dirty="0" err="1"/>
                <a:t>thí</a:t>
              </a:r>
              <a:r>
                <a:rPr lang="en-SG" sz="2800" dirty="0"/>
                <a:t> </a:t>
              </a:r>
              <a:r>
                <a:rPr lang="en-SG" sz="2800" dirty="0" err="1"/>
                <a:t>nghiệm</a:t>
              </a:r>
              <a:r>
                <a:rPr lang="en-SG" sz="2800" dirty="0"/>
                <a:t> </a:t>
              </a:r>
              <a:r>
                <a:rPr lang="en-SG" sz="2800" dirty="0" err="1"/>
                <a:t>quan</a:t>
              </a:r>
              <a:r>
                <a:rPr lang="en-SG" sz="2800" dirty="0"/>
                <a:t> </a:t>
              </a:r>
              <a:r>
                <a:rPr lang="en-SG" sz="2800" dirty="0" err="1"/>
                <a:t>sát</a:t>
              </a:r>
              <a:r>
                <a:rPr lang="en-SG" sz="2800" dirty="0"/>
                <a:t> </a:t>
              </a:r>
              <a:r>
                <a:rPr lang="en-SG" sz="2800" dirty="0" err="1"/>
                <a:t>tế</a:t>
              </a:r>
              <a:r>
                <a:rPr lang="en-SG" sz="2800" dirty="0"/>
                <a:t> </a:t>
              </a:r>
              <a:r>
                <a:rPr lang="en-SG" sz="2800" dirty="0" err="1"/>
                <a:t>bào</a:t>
              </a:r>
              <a:r>
                <a:rPr lang="en-SG" sz="2800" dirty="0"/>
                <a:t> </a:t>
              </a:r>
              <a:r>
                <a:rPr lang="en-SG" sz="2800" dirty="0" err="1"/>
                <a:t>trứng</a:t>
              </a:r>
              <a:r>
                <a:rPr lang="en-SG" sz="2800" dirty="0"/>
                <a:t> </a:t>
              </a:r>
              <a:r>
                <a:rPr lang="en-SG" sz="2800" dirty="0" err="1"/>
                <a:t>cá</a:t>
              </a:r>
              <a:endParaRPr lang="en-SG" sz="2800" kern="1200" dirty="0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350" y="138610"/>
            <a:ext cx="3440174" cy="206225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613" y="2400300"/>
            <a:ext cx="2878911" cy="35334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903" y="2709221"/>
            <a:ext cx="3035511" cy="33096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294" y="2739300"/>
            <a:ext cx="3234058" cy="29609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54" y="3577232"/>
            <a:ext cx="2606040" cy="1734201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13254" y="2006867"/>
            <a:ext cx="6766914" cy="1026959"/>
            <a:chOff x="710530" y="2324223"/>
            <a:chExt cx="2708773" cy="1026959"/>
          </a:xfrm>
        </p:grpSpPr>
        <p:sp>
          <p:nvSpPr>
            <p:cNvPr id="13" name="Rectangle: Rounded Corners 12"/>
            <p:cNvSpPr/>
            <p:nvPr/>
          </p:nvSpPr>
          <p:spPr>
            <a:xfrm>
              <a:off x="710530" y="2324223"/>
              <a:ext cx="2246658" cy="1026959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Rectangle: Rounded Corners 4"/>
            <p:cNvSpPr txBox="1"/>
            <p:nvPr/>
          </p:nvSpPr>
          <p:spPr>
            <a:xfrm>
              <a:off x="740609" y="2354302"/>
              <a:ext cx="2678694" cy="96680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9136" tIns="199136" rIns="199136" bIns="199136" numCol="1" spcCol="1270" anchor="ctr" anchorCtr="0">
              <a:noAutofit/>
            </a:bodyPr>
            <a:lstStyle/>
            <a:p>
              <a:pPr marL="0" lvl="0" indent="0" algn="just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SG" sz="2800" kern="1200" dirty="0"/>
                <a:t>- </a:t>
              </a:r>
              <a:r>
                <a:rPr lang="en-SG" sz="2800" kern="1200" dirty="0" err="1"/>
                <a:t>Bước</a:t>
              </a:r>
              <a:r>
                <a:rPr lang="en-SG" sz="2800" kern="1200" dirty="0"/>
                <a:t> 1: </a:t>
              </a:r>
              <a:r>
                <a:rPr lang="en-SG" sz="2800" kern="1200" dirty="0" err="1"/>
                <a:t>dùng</a:t>
              </a:r>
              <a:r>
                <a:rPr lang="en-SG" sz="2800" kern="1200" dirty="0"/>
                <a:t> </a:t>
              </a:r>
              <a:r>
                <a:rPr lang="en-SG" sz="2800" kern="1200" dirty="0" err="1"/>
                <a:t>thìa</a:t>
              </a:r>
              <a:r>
                <a:rPr lang="en-SG" sz="2800" kern="1200" dirty="0"/>
                <a:t> </a:t>
              </a:r>
              <a:r>
                <a:rPr lang="en-SG" sz="2800" kern="1200" dirty="0" err="1"/>
                <a:t>lấy</a:t>
              </a:r>
              <a:r>
                <a:rPr lang="en-SG" sz="2800" kern="1200" dirty="0"/>
                <a:t> </a:t>
              </a:r>
              <a:r>
                <a:rPr lang="en-SG" sz="2800" kern="1200" dirty="0" err="1"/>
                <a:t>một</a:t>
              </a:r>
              <a:r>
                <a:rPr lang="en-SG" sz="2800" kern="1200" dirty="0"/>
                <a:t> </a:t>
              </a:r>
              <a:r>
                <a:rPr lang="en-SG" sz="2800" kern="1200" dirty="0" err="1"/>
                <a:t>ít</a:t>
              </a:r>
              <a:r>
                <a:rPr lang="en-SG" sz="2800" kern="1200" dirty="0"/>
                <a:t> </a:t>
              </a:r>
              <a:r>
                <a:rPr lang="en-SG" sz="2800" kern="1200" dirty="0" err="1"/>
                <a:t>trứng</a:t>
              </a:r>
              <a:r>
                <a:rPr lang="en-SG" sz="2800" kern="1200" dirty="0"/>
                <a:t> </a:t>
              </a:r>
              <a:r>
                <a:rPr lang="en-SG" sz="2800" kern="1200" dirty="0" err="1"/>
                <a:t>cá</a:t>
              </a:r>
              <a:r>
                <a:rPr lang="en-SG" sz="2800" kern="1200" dirty="0"/>
                <a:t> </a:t>
              </a:r>
              <a:r>
                <a:rPr lang="en-SG" sz="2800" kern="1200" dirty="0" err="1"/>
                <a:t>cho</a:t>
              </a:r>
              <a:r>
                <a:rPr lang="en-SG" sz="2800" kern="1200" dirty="0"/>
                <a:t> </a:t>
              </a:r>
              <a:r>
                <a:rPr lang="en-SG" sz="2800" kern="1200" dirty="0" err="1"/>
                <a:t>vào</a:t>
              </a:r>
              <a:r>
                <a:rPr lang="en-SG" sz="2800" kern="1200" dirty="0"/>
                <a:t> </a:t>
              </a:r>
              <a:r>
                <a:rPr lang="en-SG" sz="2800" kern="1200" dirty="0" err="1"/>
                <a:t>đĩa</a:t>
              </a:r>
              <a:r>
                <a:rPr lang="en-SG" sz="2800" kern="1200" dirty="0"/>
                <a:t> petri</a:t>
              </a:r>
            </a:p>
          </p:txBody>
        </p:sp>
      </p:grpSp>
      <p:sp>
        <p:nvSpPr>
          <p:cNvPr id="9" name="Rectangle 8"/>
          <p:cNvSpPr/>
          <p:nvPr/>
        </p:nvSpPr>
        <p:spPr>
          <a:xfrm>
            <a:off x="3019294" y="5376139"/>
            <a:ext cx="341126" cy="35419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388130" y="5134337"/>
            <a:ext cx="341126" cy="35419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281062" y="5021948"/>
            <a:ext cx="341126" cy="35419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436797" y="5376138"/>
            <a:ext cx="341126" cy="35419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044190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E BAO NIÊM MẠC MIỆNG">
            <a:hlinkClick r:id="" action="ppaction://media"/>
            <a:extLst>
              <a:ext uri="{FF2B5EF4-FFF2-40B4-BE49-F238E27FC236}">
                <a16:creationId xmlns:a16="http://schemas.microsoft.com/office/drawing/2014/main" id="{84F4480F-3741-4DF2-8D62-B296375DF84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>
                  <p14:bmkLst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2056" y="342220"/>
            <a:ext cx="10373112" cy="5834743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58A1B4-9CFF-4D21-BC1F-202465D31CED}"/>
              </a:ext>
            </a:extLst>
          </p:cNvPr>
          <p:cNvSpPr txBox="1"/>
          <p:nvPr/>
        </p:nvSpPr>
        <p:spPr>
          <a:xfrm>
            <a:off x="2780677" y="6176963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2800" b="1" dirty="0"/>
              <a:t>TẾ BÀO NIÊM MẠC MIỆNG</a:t>
            </a:r>
          </a:p>
        </p:txBody>
      </p:sp>
    </p:spTree>
    <p:extLst>
      <p:ext uri="{BB962C8B-B14F-4D97-AF65-F5344CB8AC3E}">
        <p14:creationId xmlns:p14="http://schemas.microsoft.com/office/powerpoint/2010/main" val="366259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5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-69236"/>
            <a:ext cx="12112028" cy="8659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TIẾT 11: CẤU TẠO VÀ CHỨC NĂNG CÁC THÀNH PHẦN CỦA TẾ BÀO</a:t>
            </a:r>
          </a:p>
        </p:txBody>
      </p:sp>
      <p:sp>
        <p:nvSpPr>
          <p:cNvPr id="5" name="Rectangle 4"/>
          <p:cNvSpPr/>
          <p:nvPr/>
        </p:nvSpPr>
        <p:spPr>
          <a:xfrm>
            <a:off x="162962" y="624894"/>
            <a:ext cx="61814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b="1" dirty="0">
              <a:solidFill>
                <a:srgbClr val="7030A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629" t="28987" b="18936"/>
          <a:stretch/>
        </p:blipFill>
        <p:spPr>
          <a:xfrm>
            <a:off x="602432" y="1089305"/>
            <a:ext cx="4363770" cy="370286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1" t="30182" r="12587" b="29725"/>
          <a:stretch/>
        </p:blipFill>
        <p:spPr>
          <a:xfrm>
            <a:off x="6164655" y="1294414"/>
            <a:ext cx="5015618" cy="408971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785163" y="1294414"/>
            <a:ext cx="3051017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578565" y="4341539"/>
            <a:ext cx="1702053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0718548" y="3576108"/>
            <a:ext cx="1124140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Oval Callout 20"/>
          <p:cNvSpPr/>
          <p:nvPr/>
        </p:nvSpPr>
        <p:spPr>
          <a:xfrm>
            <a:off x="162962" y="5384131"/>
            <a:ext cx="11949066" cy="1392530"/>
          </a:xfrm>
          <a:prstGeom prst="wedgeEllipseCallout">
            <a:avLst>
              <a:gd name="adj1" fmla="val -3282"/>
              <a:gd name="adj2" fmla="val -69712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2.3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2.4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SGK.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060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D703479-763B-4212-8F93-D2A86A6291A8}"/>
              </a:ext>
            </a:extLst>
          </p:cNvPr>
          <p:cNvSpPr txBox="1"/>
          <p:nvPr/>
        </p:nvSpPr>
        <p:spPr>
          <a:xfrm>
            <a:off x="2971800" y="353496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THẢO LUẬN</a:t>
            </a:r>
            <a:endParaRPr lang="en-SG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842CD9-0A6D-4DD3-B1A6-C8EEE31E98C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2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2407" y="539852"/>
            <a:ext cx="3116179" cy="29570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D97E0BB-73B1-42D9-97B6-79A5D7257705}"/>
              </a:ext>
            </a:extLst>
          </p:cNvPr>
          <p:cNvSpPr txBox="1"/>
          <p:nvPr/>
        </p:nvSpPr>
        <p:spPr>
          <a:xfrm>
            <a:off x="660014" y="3257161"/>
            <a:ext cx="6096000" cy="13111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SG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:………………………….</a:t>
            </a:r>
            <a:endParaRPr lang="en-SG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:…………………..</a:t>
            </a:r>
            <a:endParaRPr lang="en-SG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99EFF5-DA48-4D77-895D-1FD0695D9A50}"/>
              </a:ext>
            </a:extLst>
          </p:cNvPr>
          <p:cNvSpPr txBox="1"/>
          <p:nvPr/>
        </p:nvSpPr>
        <p:spPr>
          <a:xfrm>
            <a:off x="6581775" y="3333361"/>
            <a:ext cx="6096000" cy="13111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SG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:………………………….</a:t>
            </a:r>
            <a:endParaRPr lang="en-SG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:…………………..</a:t>
            </a:r>
            <a:endParaRPr lang="en-SG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313F2B-B269-4763-930E-EAAC2CD7B0AF}"/>
              </a:ext>
            </a:extLst>
          </p:cNvPr>
          <p:cNvSpPr txBox="1"/>
          <p:nvPr/>
        </p:nvSpPr>
        <p:spPr>
          <a:xfrm>
            <a:off x="557212" y="4974971"/>
            <a:ext cx="11077575" cy="136652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biệt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bào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tây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bào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trứng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SG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94" y="539852"/>
            <a:ext cx="3089812" cy="27173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075867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1975" y="1577254"/>
            <a:ext cx="3959086" cy="1198631"/>
          </a:xfrm>
        </p:spPr>
        <p:txBody>
          <a:bodyPr/>
          <a:lstStyle/>
          <a:p>
            <a:r>
              <a:rPr lang="en-US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Nội</a:t>
            </a:r>
            <a:r>
              <a:rPr lang="en-US" b="1" dirty="0">
                <a:solidFill>
                  <a:srgbClr val="002060"/>
                </a:solidFill>
                <a:latin typeface="Arial Narrow" panose="020B0606020202030204" pitchFamily="34" charset="0"/>
              </a:rPr>
              <a:t> dung </a:t>
            </a:r>
            <a:r>
              <a:rPr lang="en-US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bài</a:t>
            </a:r>
            <a:r>
              <a:rPr lang="en-US" b="1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học</a:t>
            </a:r>
            <a:endParaRPr lang="en-US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TextBox 3">
            <a:extLst/>
          </p:cNvPr>
          <p:cNvSpPr txBox="1"/>
          <p:nvPr/>
        </p:nvSpPr>
        <p:spPr>
          <a:xfrm>
            <a:off x="238539" y="165344"/>
            <a:ext cx="11754678" cy="107721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TIẾT 14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21 THỰC HÀNH:</a:t>
            </a:r>
          </a:p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QUAN SÁT VÀ PHÂN BIỆT MỘT SỐ LOẠI TẾ BÀO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57201" y="2660451"/>
            <a:ext cx="3727173" cy="2554548"/>
            <a:chOff x="1268897" y="2819477"/>
            <a:chExt cx="3727173" cy="2554548"/>
          </a:xfrm>
        </p:grpSpPr>
        <p:sp>
          <p:nvSpPr>
            <p:cNvPr id="5" name="Star: 8 Points 4"/>
            <p:cNvSpPr/>
            <p:nvPr/>
          </p:nvSpPr>
          <p:spPr>
            <a:xfrm>
              <a:off x="1921564" y="2819477"/>
              <a:ext cx="1908313" cy="1673010"/>
            </a:xfrm>
            <a:prstGeom prst="star8">
              <a:avLst/>
            </a:prstGeom>
            <a:solidFill>
              <a:srgbClr val="14CE4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VNI-Souvir" pitchFamily="2" charset="0"/>
                </a:rPr>
                <a:t>1</a:t>
              </a:r>
            </a:p>
          </p:txBody>
        </p:sp>
        <p:sp>
          <p:nvSpPr>
            <p:cNvPr id="6" name="Title 1"/>
            <p:cNvSpPr txBox="1">
              <a:spLocks/>
            </p:cNvSpPr>
            <p:nvPr/>
          </p:nvSpPr>
          <p:spPr>
            <a:xfrm>
              <a:off x="1268897" y="4372979"/>
              <a:ext cx="3727173" cy="100104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Arial Narrow" panose="020B0606020202030204" pitchFamily="34" charset="0"/>
                </a:rPr>
                <a:t>Quan</a:t>
              </a:r>
              <a:r>
                <a:rPr lang="en-US" sz="2800" b="1" dirty="0">
                  <a:solidFill>
                    <a:srgbClr val="002060"/>
                  </a:solidFill>
                  <a:latin typeface="Arial Narrow" panose="020B0606020202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 Narrow" panose="020B0606020202030204" pitchFamily="34" charset="0"/>
                </a:rPr>
                <a:t>sát</a:t>
              </a:r>
              <a:r>
                <a:rPr lang="en-US" sz="2800" b="1" dirty="0">
                  <a:solidFill>
                    <a:srgbClr val="002060"/>
                  </a:solidFill>
                  <a:latin typeface="Arial Narrow" panose="020B0606020202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 Narrow" panose="020B0606020202030204" pitchFamily="34" charset="0"/>
                </a:rPr>
                <a:t>tế</a:t>
              </a:r>
              <a:r>
                <a:rPr lang="en-US" sz="2800" b="1" dirty="0">
                  <a:solidFill>
                    <a:srgbClr val="002060"/>
                  </a:solidFill>
                  <a:latin typeface="Arial Narrow" panose="020B0606020202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 Narrow" panose="020B0606020202030204" pitchFamily="34" charset="0"/>
                </a:rPr>
                <a:t>bào</a:t>
              </a:r>
              <a:r>
                <a:rPr lang="en-US" sz="2800" b="1" dirty="0">
                  <a:solidFill>
                    <a:srgbClr val="002060"/>
                  </a:solidFill>
                  <a:latin typeface="Arial Narrow" panose="020B0606020202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 Narrow" panose="020B0606020202030204" pitchFamily="34" charset="0"/>
                </a:rPr>
                <a:t>biểu</a:t>
              </a:r>
              <a:r>
                <a:rPr lang="en-US" sz="2800" b="1" dirty="0">
                  <a:solidFill>
                    <a:srgbClr val="002060"/>
                  </a:solidFill>
                  <a:latin typeface="Arial Narrow" panose="020B0606020202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 Narrow" panose="020B0606020202030204" pitchFamily="34" charset="0"/>
                </a:rPr>
                <a:t>bì</a:t>
              </a:r>
              <a:r>
                <a:rPr lang="en-US" sz="2800" b="1" dirty="0">
                  <a:solidFill>
                    <a:srgbClr val="002060"/>
                  </a:solidFill>
                  <a:latin typeface="Arial Narrow" panose="020B0606020202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 Narrow" panose="020B0606020202030204" pitchFamily="34" charset="0"/>
                </a:rPr>
                <a:t>vảy</a:t>
              </a:r>
              <a:r>
                <a:rPr lang="en-US" sz="2800" b="1" dirty="0">
                  <a:solidFill>
                    <a:srgbClr val="002060"/>
                  </a:solidFill>
                  <a:latin typeface="Arial Narrow" panose="020B0606020202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 Narrow" panose="020B0606020202030204" pitchFamily="34" charset="0"/>
                </a:rPr>
                <a:t>hành</a:t>
              </a:r>
              <a:endParaRPr lang="en-US" sz="2800" b="1" dirty="0">
                <a:solidFill>
                  <a:srgbClr val="002060"/>
                </a:solidFill>
                <a:latin typeface="Arial Narrow" panose="020B060602020203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263888" y="2615540"/>
            <a:ext cx="3727173" cy="2518327"/>
            <a:chOff x="4721089" y="2908706"/>
            <a:chExt cx="3727173" cy="2518327"/>
          </a:xfrm>
        </p:grpSpPr>
        <p:sp>
          <p:nvSpPr>
            <p:cNvPr id="7" name="Star: 8 Points 6"/>
            <p:cNvSpPr/>
            <p:nvPr/>
          </p:nvSpPr>
          <p:spPr>
            <a:xfrm>
              <a:off x="5502966" y="2908706"/>
              <a:ext cx="1908313" cy="1673010"/>
            </a:xfrm>
            <a:prstGeom prst="star8">
              <a:avLst/>
            </a:prstGeom>
            <a:solidFill>
              <a:srgbClr val="14CE4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VNI-Souvir" pitchFamily="2" charset="0"/>
                </a:rPr>
                <a:t>2</a:t>
              </a:r>
            </a:p>
          </p:txBody>
        </p:sp>
        <p:sp>
          <p:nvSpPr>
            <p:cNvPr id="9" name="Title 1"/>
            <p:cNvSpPr txBox="1">
              <a:spLocks/>
            </p:cNvSpPr>
            <p:nvPr/>
          </p:nvSpPr>
          <p:spPr>
            <a:xfrm>
              <a:off x="4721089" y="4425987"/>
              <a:ext cx="3727173" cy="100104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Arial Narrow" panose="020B0606020202030204" pitchFamily="34" charset="0"/>
                </a:rPr>
                <a:t>Quan</a:t>
              </a:r>
              <a:r>
                <a:rPr lang="en-US" sz="2800" b="1" dirty="0">
                  <a:solidFill>
                    <a:srgbClr val="002060"/>
                  </a:solidFill>
                  <a:latin typeface="Arial Narrow" panose="020B0606020202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 Narrow" panose="020B0606020202030204" pitchFamily="34" charset="0"/>
                </a:rPr>
                <a:t>sát</a:t>
              </a:r>
              <a:r>
                <a:rPr lang="en-US" sz="2800" b="1" dirty="0">
                  <a:solidFill>
                    <a:srgbClr val="002060"/>
                  </a:solidFill>
                  <a:latin typeface="Arial Narrow" panose="020B0606020202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 Narrow" panose="020B0606020202030204" pitchFamily="34" charset="0"/>
                </a:rPr>
                <a:t>tế</a:t>
              </a:r>
              <a:r>
                <a:rPr lang="en-US" sz="2800" b="1" dirty="0">
                  <a:solidFill>
                    <a:srgbClr val="002060"/>
                  </a:solidFill>
                  <a:latin typeface="Arial Narrow" panose="020B0606020202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 Narrow" panose="020B0606020202030204" pitchFamily="34" charset="0"/>
                </a:rPr>
                <a:t>bào</a:t>
              </a:r>
              <a:r>
                <a:rPr lang="en-US" sz="2800" b="1" dirty="0">
                  <a:solidFill>
                    <a:srgbClr val="002060"/>
                  </a:solidFill>
                  <a:latin typeface="Arial Narrow" panose="020B0606020202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 Narrow" panose="020B0606020202030204" pitchFamily="34" charset="0"/>
                </a:rPr>
                <a:t>trứng</a:t>
              </a:r>
              <a:r>
                <a:rPr lang="en-US" sz="2800" b="1" dirty="0">
                  <a:solidFill>
                    <a:srgbClr val="002060"/>
                  </a:solidFill>
                  <a:latin typeface="Arial Narrow" panose="020B0606020202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 Narrow" panose="020B0606020202030204" pitchFamily="34" charset="0"/>
                </a:rPr>
                <a:t>cá</a:t>
              </a:r>
              <a:endParaRPr lang="en-US" sz="2800" b="1" dirty="0">
                <a:solidFill>
                  <a:srgbClr val="002060"/>
                </a:solidFill>
                <a:latin typeface="Arial Narrow" panose="020B060602020203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266044" y="2599498"/>
            <a:ext cx="3727173" cy="2715825"/>
            <a:chOff x="8067261" y="2839595"/>
            <a:chExt cx="3727173" cy="2715825"/>
          </a:xfrm>
        </p:grpSpPr>
        <p:sp>
          <p:nvSpPr>
            <p:cNvPr id="8" name="Star: 8 Points 7"/>
            <p:cNvSpPr/>
            <p:nvPr/>
          </p:nvSpPr>
          <p:spPr>
            <a:xfrm>
              <a:off x="8743121" y="2839595"/>
              <a:ext cx="1908313" cy="1673010"/>
            </a:xfrm>
            <a:prstGeom prst="star8">
              <a:avLst/>
            </a:prstGeom>
            <a:solidFill>
              <a:srgbClr val="14CE4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VNI-Souvir" pitchFamily="2" charset="0"/>
                </a:rPr>
                <a:t>3</a:t>
              </a:r>
            </a:p>
          </p:txBody>
        </p:sp>
        <p:sp>
          <p:nvSpPr>
            <p:cNvPr id="10" name="Title 1"/>
            <p:cNvSpPr txBox="1">
              <a:spLocks/>
            </p:cNvSpPr>
            <p:nvPr/>
          </p:nvSpPr>
          <p:spPr>
            <a:xfrm>
              <a:off x="8067261" y="4554374"/>
              <a:ext cx="3727173" cy="100104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Arial Narrow" panose="020B0606020202030204" pitchFamily="34" charset="0"/>
                </a:rPr>
                <a:t>Phân</a:t>
              </a:r>
              <a:r>
                <a:rPr lang="en-US" sz="2800" b="1" dirty="0">
                  <a:solidFill>
                    <a:srgbClr val="002060"/>
                  </a:solidFill>
                  <a:latin typeface="Arial Narrow" panose="020B0606020202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 Narrow" panose="020B0606020202030204" pitchFamily="34" charset="0"/>
                </a:rPr>
                <a:t>biệt</a:t>
              </a:r>
              <a:r>
                <a:rPr lang="en-US" sz="2800" b="1" dirty="0">
                  <a:solidFill>
                    <a:srgbClr val="002060"/>
                  </a:solidFill>
                  <a:latin typeface="Arial Narrow" panose="020B0606020202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 Narrow" panose="020B0606020202030204" pitchFamily="34" charset="0"/>
                </a:rPr>
                <a:t>một</a:t>
              </a:r>
              <a:r>
                <a:rPr lang="en-US" sz="2800" b="1" dirty="0">
                  <a:solidFill>
                    <a:srgbClr val="002060"/>
                  </a:solidFill>
                  <a:latin typeface="Arial Narrow" panose="020B0606020202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 Narrow" panose="020B0606020202030204" pitchFamily="34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Arial Narrow" panose="020B0606020202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 Narrow" panose="020B0606020202030204" pitchFamily="34" charset="0"/>
                </a:rPr>
                <a:t>loại</a:t>
              </a:r>
              <a:r>
                <a:rPr lang="en-US" sz="2800" b="1" dirty="0">
                  <a:solidFill>
                    <a:srgbClr val="002060"/>
                  </a:solidFill>
                  <a:latin typeface="Arial Narrow" panose="020B0606020202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 Narrow" panose="020B0606020202030204" pitchFamily="34" charset="0"/>
                </a:rPr>
                <a:t>tế</a:t>
              </a:r>
              <a:r>
                <a:rPr lang="en-US" sz="2800" b="1" dirty="0">
                  <a:solidFill>
                    <a:srgbClr val="002060"/>
                  </a:solidFill>
                  <a:latin typeface="Arial Narrow" panose="020B0606020202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 Narrow" panose="020B0606020202030204" pitchFamily="34" charset="0"/>
                </a:rPr>
                <a:t>bào</a:t>
              </a:r>
              <a:endParaRPr lang="en-US" sz="2800" b="1" dirty="0">
                <a:solidFill>
                  <a:srgbClr val="002060"/>
                </a:solidFill>
                <a:latin typeface="Arial Narrow" panose="020B0606020202030204" pitchFamily="34" charset="0"/>
              </a:endParaRPr>
            </a:p>
          </p:txBody>
        </p:sp>
      </p:grpSp>
      <p:cxnSp>
        <p:nvCxnSpPr>
          <p:cNvPr id="14" name="Straight Connector 13"/>
          <p:cNvCxnSpPr>
            <a:stCxn id="5" idx="0"/>
            <a:endCxn id="7" idx="4"/>
          </p:cNvCxnSpPr>
          <p:nvPr/>
        </p:nvCxnSpPr>
        <p:spPr>
          <a:xfrm flipV="1">
            <a:off x="3018181" y="3452045"/>
            <a:ext cx="2027584" cy="4491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endCxn id="8" idx="4"/>
          </p:cNvCxnSpPr>
          <p:nvPr/>
        </p:nvCxnSpPr>
        <p:spPr>
          <a:xfrm flipV="1">
            <a:off x="6954078" y="3436003"/>
            <a:ext cx="1987826" cy="3294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5745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4" y="777240"/>
            <a:ext cx="11114852" cy="5897880"/>
          </a:xfrm>
        </p:spPr>
      </p:pic>
      <p:sp>
        <p:nvSpPr>
          <p:cNvPr id="5" name="TextBox 4">
            <a:extLst/>
          </p:cNvPr>
          <p:cNvSpPr txBox="1"/>
          <p:nvPr/>
        </p:nvSpPr>
        <p:spPr>
          <a:xfrm>
            <a:off x="681036" y="192465"/>
            <a:ext cx="10596564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en-SG" sz="3200" b="1" dirty="0"/>
              <a:t>IV. </a:t>
            </a:r>
            <a:r>
              <a:rPr lang="en-SG" sz="3200" b="1" dirty="0" err="1"/>
              <a:t>Phân</a:t>
            </a:r>
            <a:r>
              <a:rPr lang="en-SG" sz="3200" b="1" dirty="0"/>
              <a:t> </a:t>
            </a:r>
            <a:r>
              <a:rPr lang="en-SG" sz="3200" b="1" dirty="0" err="1"/>
              <a:t>biệt</a:t>
            </a:r>
            <a:r>
              <a:rPr lang="en-SG" sz="3200" b="1" dirty="0"/>
              <a:t> </a:t>
            </a:r>
            <a:r>
              <a:rPr lang="en-SG" sz="3200" b="1" dirty="0" err="1"/>
              <a:t>một</a:t>
            </a:r>
            <a:r>
              <a:rPr lang="en-SG" sz="3200" b="1" dirty="0"/>
              <a:t> </a:t>
            </a:r>
            <a:r>
              <a:rPr lang="en-SG" sz="3200" b="1" dirty="0" err="1"/>
              <a:t>số</a:t>
            </a:r>
            <a:r>
              <a:rPr lang="en-SG" sz="3200" b="1" dirty="0"/>
              <a:t> </a:t>
            </a:r>
            <a:r>
              <a:rPr lang="en-SG" sz="3200" b="1" dirty="0" err="1"/>
              <a:t>loại</a:t>
            </a:r>
            <a:r>
              <a:rPr lang="en-SG" sz="3200" b="1" dirty="0"/>
              <a:t> </a:t>
            </a:r>
            <a:r>
              <a:rPr lang="en-SG" sz="3200" b="1" dirty="0" err="1"/>
              <a:t>tế</a:t>
            </a:r>
            <a:r>
              <a:rPr lang="en-SG" sz="3200" b="1" dirty="0"/>
              <a:t> </a:t>
            </a:r>
            <a:r>
              <a:rPr lang="en-SG" sz="3200" b="1" dirty="0" err="1"/>
              <a:t>bào</a:t>
            </a:r>
            <a:endParaRPr lang="en-SG" sz="3200" dirty="0"/>
          </a:p>
        </p:txBody>
      </p:sp>
      <p:sp>
        <p:nvSpPr>
          <p:cNvPr id="3" name="Rectangle 2"/>
          <p:cNvSpPr/>
          <p:nvPr/>
        </p:nvSpPr>
        <p:spPr>
          <a:xfrm>
            <a:off x="7749540" y="2000250"/>
            <a:ext cx="1565910" cy="4343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984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5310" y="213995"/>
            <a:ext cx="10515600" cy="4351338"/>
          </a:xfrm>
        </p:spPr>
        <p:txBody>
          <a:bodyPr/>
          <a:lstStyle/>
          <a:p>
            <a:r>
              <a:rPr lang="vi-VN" dirty="0"/>
              <a:t>Đặc điểm giúp phân biệt được tế bào biểu bì hành tây và tế bào trứng cá:</a:t>
            </a:r>
          </a:p>
          <a:p>
            <a:r>
              <a:rPr lang="vi-VN" dirty="0"/>
              <a:t>Hình dạng tế bào.</a:t>
            </a:r>
          </a:p>
          <a:p>
            <a:r>
              <a:rPr lang="vi-VN" dirty="0"/>
              <a:t>Kích thước tế bào.</a:t>
            </a:r>
          </a:p>
          <a:p>
            <a:r>
              <a:rPr lang="vi-VN" dirty="0"/>
              <a:t>Các thành phần cấu tạo nên từng loại tế bào: tế bào biểu bì hành tây (thành tế bào, màng sinh chất, tế bào chất, nhân tế bào), tế bào trứng (màng sinh chất, tế bào chất, nhân).</a:t>
            </a:r>
          </a:p>
          <a:p>
            <a:r>
              <a:rPr lang="en-US" dirty="0"/>
              <a:t>❓ </a:t>
            </a:r>
            <a:r>
              <a:rPr lang="vi-VN" dirty="0"/>
              <a:t>Vẽ lại hình dạng của tế bào biểu bì hành tây và tế bào trứng cá</a:t>
            </a:r>
          </a:p>
          <a:p>
            <a:endParaRPr lang="en-US" dirty="0"/>
          </a:p>
        </p:txBody>
      </p:sp>
      <p:pic>
        <p:nvPicPr>
          <p:cNvPr id="1026" name="Picture 2" descr="https://img.loigiaihay.com/picture/question_lgh/2021_41/1621998437-jxj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802392"/>
            <a:ext cx="4152900" cy="292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301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1529397" y="-2834640"/>
            <a:ext cx="8471853" cy="932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0175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1531621" y="-194310"/>
            <a:ext cx="8193722" cy="8856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4843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8F6726D-6984-4C45-8C2A-CBD0598CDD2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6785" y="3429000"/>
            <a:ext cx="4384289" cy="3088092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6ACB696-9D25-4B2C-88CF-0A337478F0D0}"/>
              </a:ext>
            </a:extLst>
          </p:cNvPr>
          <p:cNvSpPr txBox="1">
            <a:spLocks/>
          </p:cNvSpPr>
          <p:nvPr/>
        </p:nvSpPr>
        <p:spPr>
          <a:xfrm>
            <a:off x="389059" y="928819"/>
            <a:ext cx="10338435" cy="32766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just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Hình</a:t>
            </a:r>
            <a:r>
              <a:rPr lang="en-US" sz="3200" b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thức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HS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làm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việc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cá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nhân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</a:t>
            </a: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Nhiệm</a:t>
            </a:r>
            <a:r>
              <a:rPr lang="en-US" sz="3200" b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vụ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	</a:t>
            </a:r>
            <a:r>
              <a:rPr lang="en-US" sz="3200" dirty="0" err="1">
                <a:highlight>
                  <a:srgbClr val="FFFFFF"/>
                </a:highlight>
                <a:latin typeface="Times New Roman" panose="02020603050405020304" pitchFamily="18" charset="0"/>
                <a:ea typeface="A3.NotoSans-San" panose="020B0502040504020204" pitchFamily="34" charset="0"/>
                <a:cs typeface="A3.NotoSans-San" panose="020B0502040504020204" pitchFamily="34" charset="0"/>
              </a:rPr>
              <a:t>T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ại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sao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dùng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đông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đá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bảo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quản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thịt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bảo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quản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tương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SG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3200" b="1" dirty="0">
              <a:highlight>
                <a:srgbClr val="FFFFFF"/>
              </a:highlight>
              <a:latin typeface="A3.NotoSans-San" panose="020B0502040504020204" pitchFamily="34" charset="0"/>
              <a:ea typeface="A3.NotoSans-San" panose="020B0502040504020204" pitchFamily="34" charset="0"/>
              <a:cs typeface="A3.NotoSans-San" panose="020B0502040504020204" pitchFamily="34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96E05D9-1CDA-402F-8080-36D3D88EECD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64506" y="3725643"/>
            <a:ext cx="2042310" cy="2042310"/>
          </a:xfrm>
          <a:prstGeom prst="rect">
            <a:avLst/>
          </a:prstGeom>
        </p:spPr>
      </p:pic>
      <p:grpSp>
        <p:nvGrpSpPr>
          <p:cNvPr id="6" name="Google Shape;557;p38">
            <a:extLst>
              <a:ext uri="{FF2B5EF4-FFF2-40B4-BE49-F238E27FC236}">
                <a16:creationId xmlns:a16="http://schemas.microsoft.com/office/drawing/2014/main" id="{2A0A1ACD-02BE-426D-A0DC-907161841FEE}"/>
              </a:ext>
            </a:extLst>
          </p:cNvPr>
          <p:cNvGrpSpPr/>
          <p:nvPr/>
        </p:nvGrpSpPr>
        <p:grpSpPr>
          <a:xfrm>
            <a:off x="10727593" y="255372"/>
            <a:ext cx="1626332" cy="2042310"/>
            <a:chOff x="3955900" y="2984500"/>
            <a:chExt cx="414000" cy="422525"/>
          </a:xfrm>
        </p:grpSpPr>
        <p:sp>
          <p:nvSpPr>
            <p:cNvPr id="7" name="Google Shape;558;p38">
              <a:extLst>
                <a:ext uri="{FF2B5EF4-FFF2-40B4-BE49-F238E27FC236}">
                  <a16:creationId xmlns:a16="http://schemas.microsoft.com/office/drawing/2014/main" id="{5967CD89-71E7-467B-A620-4F909B3F91EB}"/>
                </a:ext>
              </a:extLst>
            </p:cNvPr>
            <p:cNvSpPr/>
            <p:nvPr/>
          </p:nvSpPr>
          <p:spPr>
            <a:xfrm>
              <a:off x="3955900" y="2984500"/>
              <a:ext cx="315700" cy="315675"/>
            </a:xfrm>
            <a:custGeom>
              <a:avLst/>
              <a:gdLst/>
              <a:ahLst/>
              <a:cxnLst/>
              <a:rect l="l" t="t" r="r" b="b"/>
              <a:pathLst>
                <a:path w="12628" h="12627" extrusionOk="0">
                  <a:moveTo>
                    <a:pt x="6302" y="977"/>
                  </a:moveTo>
                  <a:lnTo>
                    <a:pt x="6863" y="1026"/>
                  </a:lnTo>
                  <a:lnTo>
                    <a:pt x="7376" y="1099"/>
                  </a:lnTo>
                  <a:lnTo>
                    <a:pt x="7889" y="1221"/>
                  </a:lnTo>
                  <a:lnTo>
                    <a:pt x="8378" y="1417"/>
                  </a:lnTo>
                  <a:lnTo>
                    <a:pt x="8842" y="1636"/>
                  </a:lnTo>
                  <a:lnTo>
                    <a:pt x="9281" y="1905"/>
                  </a:lnTo>
                  <a:lnTo>
                    <a:pt x="9697" y="2198"/>
                  </a:lnTo>
                  <a:lnTo>
                    <a:pt x="10087" y="2540"/>
                  </a:lnTo>
                  <a:lnTo>
                    <a:pt x="10429" y="2931"/>
                  </a:lnTo>
                  <a:lnTo>
                    <a:pt x="10722" y="3346"/>
                  </a:lnTo>
                  <a:lnTo>
                    <a:pt x="10991" y="3786"/>
                  </a:lnTo>
                  <a:lnTo>
                    <a:pt x="11211" y="4250"/>
                  </a:lnTo>
                  <a:lnTo>
                    <a:pt x="11406" y="4738"/>
                  </a:lnTo>
                  <a:lnTo>
                    <a:pt x="11528" y="5251"/>
                  </a:lnTo>
                  <a:lnTo>
                    <a:pt x="11626" y="5764"/>
                  </a:lnTo>
                  <a:lnTo>
                    <a:pt x="11650" y="6326"/>
                  </a:lnTo>
                  <a:lnTo>
                    <a:pt x="11626" y="6863"/>
                  </a:lnTo>
                  <a:lnTo>
                    <a:pt x="11528" y="7400"/>
                  </a:lnTo>
                  <a:lnTo>
                    <a:pt x="11406" y="7913"/>
                  </a:lnTo>
                  <a:lnTo>
                    <a:pt x="11211" y="8402"/>
                  </a:lnTo>
                  <a:lnTo>
                    <a:pt x="10991" y="8866"/>
                  </a:lnTo>
                  <a:lnTo>
                    <a:pt x="10722" y="9305"/>
                  </a:lnTo>
                  <a:lnTo>
                    <a:pt x="10429" y="9696"/>
                  </a:lnTo>
                  <a:lnTo>
                    <a:pt x="10087" y="10087"/>
                  </a:lnTo>
                  <a:lnTo>
                    <a:pt x="9697" y="10429"/>
                  </a:lnTo>
                  <a:lnTo>
                    <a:pt x="9281" y="10746"/>
                  </a:lnTo>
                  <a:lnTo>
                    <a:pt x="8842" y="11015"/>
                  </a:lnTo>
                  <a:lnTo>
                    <a:pt x="8378" y="11235"/>
                  </a:lnTo>
                  <a:lnTo>
                    <a:pt x="7889" y="11406"/>
                  </a:lnTo>
                  <a:lnTo>
                    <a:pt x="7376" y="11552"/>
                  </a:lnTo>
                  <a:lnTo>
                    <a:pt x="6863" y="11625"/>
                  </a:lnTo>
                  <a:lnTo>
                    <a:pt x="6302" y="11650"/>
                  </a:lnTo>
                  <a:lnTo>
                    <a:pt x="5764" y="11625"/>
                  </a:lnTo>
                  <a:lnTo>
                    <a:pt x="5227" y="11552"/>
                  </a:lnTo>
                  <a:lnTo>
                    <a:pt x="4714" y="11406"/>
                  </a:lnTo>
                  <a:lnTo>
                    <a:pt x="4226" y="11235"/>
                  </a:lnTo>
                  <a:lnTo>
                    <a:pt x="3762" y="11015"/>
                  </a:lnTo>
                  <a:lnTo>
                    <a:pt x="3322" y="10746"/>
                  </a:lnTo>
                  <a:lnTo>
                    <a:pt x="2931" y="10429"/>
                  </a:lnTo>
                  <a:lnTo>
                    <a:pt x="2541" y="10087"/>
                  </a:lnTo>
                  <a:lnTo>
                    <a:pt x="2199" y="9696"/>
                  </a:lnTo>
                  <a:lnTo>
                    <a:pt x="1881" y="9305"/>
                  </a:lnTo>
                  <a:lnTo>
                    <a:pt x="1613" y="8866"/>
                  </a:lnTo>
                  <a:lnTo>
                    <a:pt x="1393" y="8402"/>
                  </a:lnTo>
                  <a:lnTo>
                    <a:pt x="1222" y="7913"/>
                  </a:lnTo>
                  <a:lnTo>
                    <a:pt x="1075" y="7400"/>
                  </a:lnTo>
                  <a:lnTo>
                    <a:pt x="1002" y="6863"/>
                  </a:lnTo>
                  <a:lnTo>
                    <a:pt x="978" y="6326"/>
                  </a:lnTo>
                  <a:lnTo>
                    <a:pt x="1002" y="5764"/>
                  </a:lnTo>
                  <a:lnTo>
                    <a:pt x="1075" y="5251"/>
                  </a:lnTo>
                  <a:lnTo>
                    <a:pt x="1222" y="4738"/>
                  </a:lnTo>
                  <a:lnTo>
                    <a:pt x="1393" y="4250"/>
                  </a:lnTo>
                  <a:lnTo>
                    <a:pt x="1613" y="3786"/>
                  </a:lnTo>
                  <a:lnTo>
                    <a:pt x="1881" y="3346"/>
                  </a:lnTo>
                  <a:lnTo>
                    <a:pt x="2199" y="2931"/>
                  </a:lnTo>
                  <a:lnTo>
                    <a:pt x="2541" y="2540"/>
                  </a:lnTo>
                  <a:lnTo>
                    <a:pt x="2931" y="2198"/>
                  </a:lnTo>
                  <a:lnTo>
                    <a:pt x="3322" y="1905"/>
                  </a:lnTo>
                  <a:lnTo>
                    <a:pt x="3762" y="1636"/>
                  </a:lnTo>
                  <a:lnTo>
                    <a:pt x="4226" y="1417"/>
                  </a:lnTo>
                  <a:lnTo>
                    <a:pt x="4714" y="1221"/>
                  </a:lnTo>
                  <a:lnTo>
                    <a:pt x="5227" y="1099"/>
                  </a:lnTo>
                  <a:lnTo>
                    <a:pt x="5764" y="1026"/>
                  </a:lnTo>
                  <a:lnTo>
                    <a:pt x="6302" y="977"/>
                  </a:lnTo>
                  <a:close/>
                  <a:moveTo>
                    <a:pt x="6302" y="0"/>
                  </a:moveTo>
                  <a:lnTo>
                    <a:pt x="5984" y="24"/>
                  </a:lnTo>
                  <a:lnTo>
                    <a:pt x="5667" y="49"/>
                  </a:lnTo>
                  <a:lnTo>
                    <a:pt x="5349" y="73"/>
                  </a:lnTo>
                  <a:lnTo>
                    <a:pt x="5032" y="147"/>
                  </a:lnTo>
                  <a:lnTo>
                    <a:pt x="4739" y="220"/>
                  </a:lnTo>
                  <a:lnTo>
                    <a:pt x="4446" y="293"/>
                  </a:lnTo>
                  <a:lnTo>
                    <a:pt x="4153" y="391"/>
                  </a:lnTo>
                  <a:lnTo>
                    <a:pt x="3859" y="513"/>
                  </a:lnTo>
                  <a:lnTo>
                    <a:pt x="3566" y="635"/>
                  </a:lnTo>
                  <a:lnTo>
                    <a:pt x="3298" y="782"/>
                  </a:lnTo>
                  <a:lnTo>
                    <a:pt x="3029" y="928"/>
                  </a:lnTo>
                  <a:lnTo>
                    <a:pt x="2785" y="1075"/>
                  </a:lnTo>
                  <a:lnTo>
                    <a:pt x="2296" y="1441"/>
                  </a:lnTo>
                  <a:lnTo>
                    <a:pt x="1857" y="1856"/>
                  </a:lnTo>
                  <a:lnTo>
                    <a:pt x="1442" y="2296"/>
                  </a:lnTo>
                  <a:lnTo>
                    <a:pt x="1075" y="2784"/>
                  </a:lnTo>
                  <a:lnTo>
                    <a:pt x="904" y="3053"/>
                  </a:lnTo>
                  <a:lnTo>
                    <a:pt x="758" y="3322"/>
                  </a:lnTo>
                  <a:lnTo>
                    <a:pt x="611" y="3590"/>
                  </a:lnTo>
                  <a:lnTo>
                    <a:pt x="489" y="3859"/>
                  </a:lnTo>
                  <a:lnTo>
                    <a:pt x="391" y="4152"/>
                  </a:lnTo>
                  <a:lnTo>
                    <a:pt x="294" y="4445"/>
                  </a:lnTo>
                  <a:lnTo>
                    <a:pt x="196" y="4738"/>
                  </a:lnTo>
                  <a:lnTo>
                    <a:pt x="123" y="5056"/>
                  </a:lnTo>
                  <a:lnTo>
                    <a:pt x="74" y="5349"/>
                  </a:lnTo>
                  <a:lnTo>
                    <a:pt x="25" y="5666"/>
                  </a:lnTo>
                  <a:lnTo>
                    <a:pt x="1" y="5984"/>
                  </a:lnTo>
                  <a:lnTo>
                    <a:pt x="1" y="6326"/>
                  </a:lnTo>
                  <a:lnTo>
                    <a:pt x="1" y="6643"/>
                  </a:lnTo>
                  <a:lnTo>
                    <a:pt x="25" y="6961"/>
                  </a:lnTo>
                  <a:lnTo>
                    <a:pt x="74" y="7278"/>
                  </a:lnTo>
                  <a:lnTo>
                    <a:pt x="123" y="7596"/>
                  </a:lnTo>
                  <a:lnTo>
                    <a:pt x="196" y="7889"/>
                  </a:lnTo>
                  <a:lnTo>
                    <a:pt x="294" y="8206"/>
                  </a:lnTo>
                  <a:lnTo>
                    <a:pt x="391" y="8499"/>
                  </a:lnTo>
                  <a:lnTo>
                    <a:pt x="489" y="8768"/>
                  </a:lnTo>
                  <a:lnTo>
                    <a:pt x="611" y="9061"/>
                  </a:lnTo>
                  <a:lnTo>
                    <a:pt x="758" y="9330"/>
                  </a:lnTo>
                  <a:lnTo>
                    <a:pt x="904" y="9598"/>
                  </a:lnTo>
                  <a:lnTo>
                    <a:pt x="1075" y="9843"/>
                  </a:lnTo>
                  <a:lnTo>
                    <a:pt x="1442" y="10331"/>
                  </a:lnTo>
                  <a:lnTo>
                    <a:pt x="1857" y="10771"/>
                  </a:lnTo>
                  <a:lnTo>
                    <a:pt x="2296" y="11186"/>
                  </a:lnTo>
                  <a:lnTo>
                    <a:pt x="2785" y="11552"/>
                  </a:lnTo>
                  <a:lnTo>
                    <a:pt x="3029" y="11723"/>
                  </a:lnTo>
                  <a:lnTo>
                    <a:pt x="3298" y="11870"/>
                  </a:lnTo>
                  <a:lnTo>
                    <a:pt x="3566" y="12016"/>
                  </a:lnTo>
                  <a:lnTo>
                    <a:pt x="3859" y="12138"/>
                  </a:lnTo>
                  <a:lnTo>
                    <a:pt x="4153" y="12236"/>
                  </a:lnTo>
                  <a:lnTo>
                    <a:pt x="4446" y="12334"/>
                  </a:lnTo>
                  <a:lnTo>
                    <a:pt x="4739" y="12431"/>
                  </a:lnTo>
                  <a:lnTo>
                    <a:pt x="5032" y="12505"/>
                  </a:lnTo>
                  <a:lnTo>
                    <a:pt x="5349" y="12553"/>
                  </a:lnTo>
                  <a:lnTo>
                    <a:pt x="5667" y="12602"/>
                  </a:lnTo>
                  <a:lnTo>
                    <a:pt x="5984" y="12627"/>
                  </a:lnTo>
                  <a:lnTo>
                    <a:pt x="6644" y="12627"/>
                  </a:lnTo>
                  <a:lnTo>
                    <a:pt x="6961" y="12602"/>
                  </a:lnTo>
                  <a:lnTo>
                    <a:pt x="7279" y="12553"/>
                  </a:lnTo>
                  <a:lnTo>
                    <a:pt x="7572" y="12505"/>
                  </a:lnTo>
                  <a:lnTo>
                    <a:pt x="7889" y="12431"/>
                  </a:lnTo>
                  <a:lnTo>
                    <a:pt x="8182" y="12334"/>
                  </a:lnTo>
                  <a:lnTo>
                    <a:pt x="8475" y="12236"/>
                  </a:lnTo>
                  <a:lnTo>
                    <a:pt x="8768" y="12138"/>
                  </a:lnTo>
                  <a:lnTo>
                    <a:pt x="9037" y="12016"/>
                  </a:lnTo>
                  <a:lnTo>
                    <a:pt x="9306" y="11870"/>
                  </a:lnTo>
                  <a:lnTo>
                    <a:pt x="9574" y="11723"/>
                  </a:lnTo>
                  <a:lnTo>
                    <a:pt x="9843" y="11552"/>
                  </a:lnTo>
                  <a:lnTo>
                    <a:pt x="10332" y="11186"/>
                  </a:lnTo>
                  <a:lnTo>
                    <a:pt x="10771" y="10771"/>
                  </a:lnTo>
                  <a:lnTo>
                    <a:pt x="11186" y="10331"/>
                  </a:lnTo>
                  <a:lnTo>
                    <a:pt x="11553" y="9843"/>
                  </a:lnTo>
                  <a:lnTo>
                    <a:pt x="11699" y="9598"/>
                  </a:lnTo>
                  <a:lnTo>
                    <a:pt x="11846" y="9330"/>
                  </a:lnTo>
                  <a:lnTo>
                    <a:pt x="11992" y="9061"/>
                  </a:lnTo>
                  <a:lnTo>
                    <a:pt x="12114" y="8768"/>
                  </a:lnTo>
                  <a:lnTo>
                    <a:pt x="12237" y="8499"/>
                  </a:lnTo>
                  <a:lnTo>
                    <a:pt x="12334" y="8206"/>
                  </a:lnTo>
                  <a:lnTo>
                    <a:pt x="12432" y="7889"/>
                  </a:lnTo>
                  <a:lnTo>
                    <a:pt x="12481" y="7596"/>
                  </a:lnTo>
                  <a:lnTo>
                    <a:pt x="12554" y="7278"/>
                  </a:lnTo>
                  <a:lnTo>
                    <a:pt x="12578" y="6961"/>
                  </a:lnTo>
                  <a:lnTo>
                    <a:pt x="12603" y="6643"/>
                  </a:lnTo>
                  <a:lnTo>
                    <a:pt x="12627" y="6326"/>
                  </a:lnTo>
                  <a:lnTo>
                    <a:pt x="12603" y="5984"/>
                  </a:lnTo>
                  <a:lnTo>
                    <a:pt x="12578" y="5666"/>
                  </a:lnTo>
                  <a:lnTo>
                    <a:pt x="12554" y="5349"/>
                  </a:lnTo>
                  <a:lnTo>
                    <a:pt x="12481" y="5056"/>
                  </a:lnTo>
                  <a:lnTo>
                    <a:pt x="12432" y="4738"/>
                  </a:lnTo>
                  <a:lnTo>
                    <a:pt x="12334" y="4445"/>
                  </a:lnTo>
                  <a:lnTo>
                    <a:pt x="12237" y="4152"/>
                  </a:lnTo>
                  <a:lnTo>
                    <a:pt x="12114" y="3859"/>
                  </a:lnTo>
                  <a:lnTo>
                    <a:pt x="11992" y="3590"/>
                  </a:lnTo>
                  <a:lnTo>
                    <a:pt x="11846" y="3322"/>
                  </a:lnTo>
                  <a:lnTo>
                    <a:pt x="11699" y="3053"/>
                  </a:lnTo>
                  <a:lnTo>
                    <a:pt x="11553" y="2784"/>
                  </a:lnTo>
                  <a:lnTo>
                    <a:pt x="11186" y="2296"/>
                  </a:lnTo>
                  <a:lnTo>
                    <a:pt x="10771" y="1856"/>
                  </a:lnTo>
                  <a:lnTo>
                    <a:pt x="10332" y="1441"/>
                  </a:lnTo>
                  <a:lnTo>
                    <a:pt x="9843" y="1075"/>
                  </a:lnTo>
                  <a:lnTo>
                    <a:pt x="9574" y="928"/>
                  </a:lnTo>
                  <a:lnTo>
                    <a:pt x="9306" y="782"/>
                  </a:lnTo>
                  <a:lnTo>
                    <a:pt x="9037" y="635"/>
                  </a:lnTo>
                  <a:lnTo>
                    <a:pt x="8768" y="513"/>
                  </a:lnTo>
                  <a:lnTo>
                    <a:pt x="8475" y="391"/>
                  </a:lnTo>
                  <a:lnTo>
                    <a:pt x="8182" y="293"/>
                  </a:lnTo>
                  <a:lnTo>
                    <a:pt x="7889" y="220"/>
                  </a:lnTo>
                  <a:lnTo>
                    <a:pt x="7572" y="147"/>
                  </a:lnTo>
                  <a:lnTo>
                    <a:pt x="7279" y="73"/>
                  </a:lnTo>
                  <a:lnTo>
                    <a:pt x="6961" y="49"/>
                  </a:lnTo>
                  <a:lnTo>
                    <a:pt x="6644" y="24"/>
                  </a:lnTo>
                  <a:lnTo>
                    <a:pt x="630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559;p38">
              <a:extLst>
                <a:ext uri="{FF2B5EF4-FFF2-40B4-BE49-F238E27FC236}">
                  <a16:creationId xmlns:a16="http://schemas.microsoft.com/office/drawing/2014/main" id="{1B48AEF7-E9A8-49A7-9721-D2F4C49DFD4E}"/>
                </a:ext>
              </a:extLst>
            </p:cNvPr>
            <p:cNvSpPr/>
            <p:nvPr/>
          </p:nvSpPr>
          <p:spPr>
            <a:xfrm>
              <a:off x="3992525" y="3021125"/>
              <a:ext cx="242425" cy="242425"/>
            </a:xfrm>
            <a:custGeom>
              <a:avLst/>
              <a:gdLst/>
              <a:ahLst/>
              <a:cxnLst/>
              <a:rect l="l" t="t" r="r" b="b"/>
              <a:pathLst>
                <a:path w="9697" h="9697" extrusionOk="0">
                  <a:moveTo>
                    <a:pt x="4934" y="1466"/>
                  </a:moveTo>
                  <a:lnTo>
                    <a:pt x="5008" y="1490"/>
                  </a:lnTo>
                  <a:lnTo>
                    <a:pt x="5081" y="1539"/>
                  </a:lnTo>
                  <a:lnTo>
                    <a:pt x="5154" y="1588"/>
                  </a:lnTo>
                  <a:lnTo>
                    <a:pt x="5203" y="1637"/>
                  </a:lnTo>
                  <a:lnTo>
                    <a:pt x="5252" y="1734"/>
                  </a:lnTo>
                  <a:lnTo>
                    <a:pt x="5276" y="1808"/>
                  </a:lnTo>
                  <a:lnTo>
                    <a:pt x="5276" y="1905"/>
                  </a:lnTo>
                  <a:lnTo>
                    <a:pt x="5276" y="1979"/>
                  </a:lnTo>
                  <a:lnTo>
                    <a:pt x="5252" y="2076"/>
                  </a:lnTo>
                  <a:lnTo>
                    <a:pt x="5203" y="2150"/>
                  </a:lnTo>
                  <a:lnTo>
                    <a:pt x="5154" y="2198"/>
                  </a:lnTo>
                  <a:lnTo>
                    <a:pt x="5081" y="2247"/>
                  </a:lnTo>
                  <a:lnTo>
                    <a:pt x="5008" y="2296"/>
                  </a:lnTo>
                  <a:lnTo>
                    <a:pt x="4934" y="2321"/>
                  </a:lnTo>
                  <a:lnTo>
                    <a:pt x="4837" y="2345"/>
                  </a:lnTo>
                  <a:lnTo>
                    <a:pt x="4593" y="2345"/>
                  </a:lnTo>
                  <a:lnTo>
                    <a:pt x="4348" y="2394"/>
                  </a:lnTo>
                  <a:lnTo>
                    <a:pt x="4104" y="2443"/>
                  </a:lnTo>
                  <a:lnTo>
                    <a:pt x="3860" y="2540"/>
                  </a:lnTo>
                  <a:lnTo>
                    <a:pt x="3640" y="2638"/>
                  </a:lnTo>
                  <a:lnTo>
                    <a:pt x="3445" y="2760"/>
                  </a:lnTo>
                  <a:lnTo>
                    <a:pt x="3249" y="2907"/>
                  </a:lnTo>
                  <a:lnTo>
                    <a:pt x="3054" y="3078"/>
                  </a:lnTo>
                  <a:lnTo>
                    <a:pt x="2907" y="3249"/>
                  </a:lnTo>
                  <a:lnTo>
                    <a:pt x="2761" y="3444"/>
                  </a:lnTo>
                  <a:lnTo>
                    <a:pt x="2639" y="3664"/>
                  </a:lnTo>
                  <a:lnTo>
                    <a:pt x="2517" y="3884"/>
                  </a:lnTo>
                  <a:lnTo>
                    <a:pt x="2443" y="4103"/>
                  </a:lnTo>
                  <a:lnTo>
                    <a:pt x="2370" y="4348"/>
                  </a:lnTo>
                  <a:lnTo>
                    <a:pt x="2346" y="4592"/>
                  </a:lnTo>
                  <a:lnTo>
                    <a:pt x="2321" y="4861"/>
                  </a:lnTo>
                  <a:lnTo>
                    <a:pt x="2321" y="4934"/>
                  </a:lnTo>
                  <a:lnTo>
                    <a:pt x="2297" y="5032"/>
                  </a:lnTo>
                  <a:lnTo>
                    <a:pt x="2248" y="5105"/>
                  </a:lnTo>
                  <a:lnTo>
                    <a:pt x="2199" y="5154"/>
                  </a:lnTo>
                  <a:lnTo>
                    <a:pt x="2126" y="5227"/>
                  </a:lnTo>
                  <a:lnTo>
                    <a:pt x="2053" y="5251"/>
                  </a:lnTo>
                  <a:lnTo>
                    <a:pt x="1979" y="5276"/>
                  </a:lnTo>
                  <a:lnTo>
                    <a:pt x="1882" y="5300"/>
                  </a:lnTo>
                  <a:lnTo>
                    <a:pt x="1808" y="5276"/>
                  </a:lnTo>
                  <a:lnTo>
                    <a:pt x="1711" y="5251"/>
                  </a:lnTo>
                  <a:lnTo>
                    <a:pt x="1637" y="5227"/>
                  </a:lnTo>
                  <a:lnTo>
                    <a:pt x="1564" y="5154"/>
                  </a:lnTo>
                  <a:lnTo>
                    <a:pt x="1515" y="5105"/>
                  </a:lnTo>
                  <a:lnTo>
                    <a:pt x="1491" y="5032"/>
                  </a:lnTo>
                  <a:lnTo>
                    <a:pt x="1466" y="4934"/>
                  </a:lnTo>
                  <a:lnTo>
                    <a:pt x="1442" y="4861"/>
                  </a:lnTo>
                  <a:lnTo>
                    <a:pt x="1466" y="4494"/>
                  </a:lnTo>
                  <a:lnTo>
                    <a:pt x="1515" y="4177"/>
                  </a:lnTo>
                  <a:lnTo>
                    <a:pt x="1588" y="3835"/>
                  </a:lnTo>
                  <a:lnTo>
                    <a:pt x="1711" y="3542"/>
                  </a:lnTo>
                  <a:lnTo>
                    <a:pt x="1857" y="3224"/>
                  </a:lnTo>
                  <a:lnTo>
                    <a:pt x="2028" y="2956"/>
                  </a:lnTo>
                  <a:lnTo>
                    <a:pt x="2223" y="2687"/>
                  </a:lnTo>
                  <a:lnTo>
                    <a:pt x="2443" y="2443"/>
                  </a:lnTo>
                  <a:lnTo>
                    <a:pt x="2688" y="2223"/>
                  </a:lnTo>
                  <a:lnTo>
                    <a:pt x="2956" y="2028"/>
                  </a:lnTo>
                  <a:lnTo>
                    <a:pt x="3225" y="1857"/>
                  </a:lnTo>
                  <a:lnTo>
                    <a:pt x="3518" y="1710"/>
                  </a:lnTo>
                  <a:lnTo>
                    <a:pt x="3835" y="1612"/>
                  </a:lnTo>
                  <a:lnTo>
                    <a:pt x="4153" y="1515"/>
                  </a:lnTo>
                  <a:lnTo>
                    <a:pt x="4495" y="1466"/>
                  </a:lnTo>
                  <a:close/>
                  <a:moveTo>
                    <a:pt x="4837" y="0"/>
                  </a:moveTo>
                  <a:lnTo>
                    <a:pt x="4348" y="25"/>
                  </a:lnTo>
                  <a:lnTo>
                    <a:pt x="3860" y="98"/>
                  </a:lnTo>
                  <a:lnTo>
                    <a:pt x="3396" y="220"/>
                  </a:lnTo>
                  <a:lnTo>
                    <a:pt x="2956" y="391"/>
                  </a:lnTo>
                  <a:lnTo>
                    <a:pt x="2541" y="587"/>
                  </a:lnTo>
                  <a:lnTo>
                    <a:pt x="2150" y="831"/>
                  </a:lnTo>
                  <a:lnTo>
                    <a:pt x="1759" y="1124"/>
                  </a:lnTo>
                  <a:lnTo>
                    <a:pt x="1418" y="1441"/>
                  </a:lnTo>
                  <a:lnTo>
                    <a:pt x="1100" y="1783"/>
                  </a:lnTo>
                  <a:lnTo>
                    <a:pt x="831" y="2150"/>
                  </a:lnTo>
                  <a:lnTo>
                    <a:pt x="587" y="2540"/>
                  </a:lnTo>
                  <a:lnTo>
                    <a:pt x="392" y="2980"/>
                  </a:lnTo>
                  <a:lnTo>
                    <a:pt x="221" y="3420"/>
                  </a:lnTo>
                  <a:lnTo>
                    <a:pt x="99" y="3884"/>
                  </a:lnTo>
                  <a:lnTo>
                    <a:pt x="25" y="4348"/>
                  </a:lnTo>
                  <a:lnTo>
                    <a:pt x="1" y="4861"/>
                  </a:lnTo>
                  <a:lnTo>
                    <a:pt x="25" y="5349"/>
                  </a:lnTo>
                  <a:lnTo>
                    <a:pt x="99" y="5838"/>
                  </a:lnTo>
                  <a:lnTo>
                    <a:pt x="221" y="6302"/>
                  </a:lnTo>
                  <a:lnTo>
                    <a:pt x="392" y="6741"/>
                  </a:lnTo>
                  <a:lnTo>
                    <a:pt x="587" y="7156"/>
                  </a:lnTo>
                  <a:lnTo>
                    <a:pt x="831" y="7547"/>
                  </a:lnTo>
                  <a:lnTo>
                    <a:pt x="1100" y="7938"/>
                  </a:lnTo>
                  <a:lnTo>
                    <a:pt x="1418" y="8280"/>
                  </a:lnTo>
                  <a:lnTo>
                    <a:pt x="1759" y="8597"/>
                  </a:lnTo>
                  <a:lnTo>
                    <a:pt x="2150" y="8866"/>
                  </a:lnTo>
                  <a:lnTo>
                    <a:pt x="2541" y="9110"/>
                  </a:lnTo>
                  <a:lnTo>
                    <a:pt x="2956" y="9306"/>
                  </a:lnTo>
                  <a:lnTo>
                    <a:pt x="3396" y="9477"/>
                  </a:lnTo>
                  <a:lnTo>
                    <a:pt x="3860" y="9599"/>
                  </a:lnTo>
                  <a:lnTo>
                    <a:pt x="4348" y="9672"/>
                  </a:lnTo>
                  <a:lnTo>
                    <a:pt x="4837" y="9696"/>
                  </a:lnTo>
                  <a:lnTo>
                    <a:pt x="5350" y="9672"/>
                  </a:lnTo>
                  <a:lnTo>
                    <a:pt x="5814" y="9599"/>
                  </a:lnTo>
                  <a:lnTo>
                    <a:pt x="6278" y="9477"/>
                  </a:lnTo>
                  <a:lnTo>
                    <a:pt x="6717" y="9306"/>
                  </a:lnTo>
                  <a:lnTo>
                    <a:pt x="7157" y="9110"/>
                  </a:lnTo>
                  <a:lnTo>
                    <a:pt x="7548" y="8866"/>
                  </a:lnTo>
                  <a:lnTo>
                    <a:pt x="7914" y="8597"/>
                  </a:lnTo>
                  <a:lnTo>
                    <a:pt x="8256" y="8280"/>
                  </a:lnTo>
                  <a:lnTo>
                    <a:pt x="8573" y="7938"/>
                  </a:lnTo>
                  <a:lnTo>
                    <a:pt x="8867" y="7547"/>
                  </a:lnTo>
                  <a:lnTo>
                    <a:pt x="9111" y="7156"/>
                  </a:lnTo>
                  <a:lnTo>
                    <a:pt x="9306" y="6741"/>
                  </a:lnTo>
                  <a:lnTo>
                    <a:pt x="9477" y="6302"/>
                  </a:lnTo>
                  <a:lnTo>
                    <a:pt x="9599" y="5838"/>
                  </a:lnTo>
                  <a:lnTo>
                    <a:pt x="9673" y="5349"/>
                  </a:lnTo>
                  <a:lnTo>
                    <a:pt x="9697" y="4861"/>
                  </a:lnTo>
                  <a:lnTo>
                    <a:pt x="9673" y="4348"/>
                  </a:lnTo>
                  <a:lnTo>
                    <a:pt x="9599" y="3884"/>
                  </a:lnTo>
                  <a:lnTo>
                    <a:pt x="9477" y="3420"/>
                  </a:lnTo>
                  <a:lnTo>
                    <a:pt x="9306" y="2980"/>
                  </a:lnTo>
                  <a:lnTo>
                    <a:pt x="9111" y="2540"/>
                  </a:lnTo>
                  <a:lnTo>
                    <a:pt x="8867" y="2150"/>
                  </a:lnTo>
                  <a:lnTo>
                    <a:pt x="8573" y="1783"/>
                  </a:lnTo>
                  <a:lnTo>
                    <a:pt x="8256" y="1441"/>
                  </a:lnTo>
                  <a:lnTo>
                    <a:pt x="7914" y="1124"/>
                  </a:lnTo>
                  <a:lnTo>
                    <a:pt x="7548" y="831"/>
                  </a:lnTo>
                  <a:lnTo>
                    <a:pt x="7157" y="587"/>
                  </a:lnTo>
                  <a:lnTo>
                    <a:pt x="6717" y="391"/>
                  </a:lnTo>
                  <a:lnTo>
                    <a:pt x="6278" y="220"/>
                  </a:lnTo>
                  <a:lnTo>
                    <a:pt x="5814" y="98"/>
                  </a:lnTo>
                  <a:lnTo>
                    <a:pt x="5350" y="25"/>
                  </a:lnTo>
                  <a:lnTo>
                    <a:pt x="483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560;p38">
              <a:extLst>
                <a:ext uri="{FF2B5EF4-FFF2-40B4-BE49-F238E27FC236}">
                  <a16:creationId xmlns:a16="http://schemas.microsoft.com/office/drawing/2014/main" id="{B3816283-1A6B-4230-BB7F-18FBEFD4D54B}"/>
                </a:ext>
              </a:extLst>
            </p:cNvPr>
            <p:cNvSpPr/>
            <p:nvPr/>
          </p:nvSpPr>
          <p:spPr>
            <a:xfrm>
              <a:off x="4215400" y="3253150"/>
              <a:ext cx="154500" cy="153875"/>
            </a:xfrm>
            <a:custGeom>
              <a:avLst/>
              <a:gdLst/>
              <a:ahLst/>
              <a:cxnLst/>
              <a:rect l="l" t="t" r="r" b="b"/>
              <a:pathLst>
                <a:path w="6180" h="6155" extrusionOk="0">
                  <a:moveTo>
                    <a:pt x="1075" y="0"/>
                  </a:moveTo>
                  <a:lnTo>
                    <a:pt x="831" y="269"/>
                  </a:lnTo>
                  <a:lnTo>
                    <a:pt x="562" y="537"/>
                  </a:lnTo>
                  <a:lnTo>
                    <a:pt x="293" y="782"/>
                  </a:lnTo>
                  <a:lnTo>
                    <a:pt x="0" y="1026"/>
                  </a:lnTo>
                  <a:lnTo>
                    <a:pt x="4983" y="6008"/>
                  </a:lnTo>
                  <a:lnTo>
                    <a:pt x="5056" y="6057"/>
                  </a:lnTo>
                  <a:lnTo>
                    <a:pt x="5129" y="6106"/>
                  </a:lnTo>
                  <a:lnTo>
                    <a:pt x="5227" y="6130"/>
                  </a:lnTo>
                  <a:lnTo>
                    <a:pt x="5325" y="6155"/>
                  </a:lnTo>
                  <a:lnTo>
                    <a:pt x="5422" y="6130"/>
                  </a:lnTo>
                  <a:lnTo>
                    <a:pt x="5496" y="6106"/>
                  </a:lnTo>
                  <a:lnTo>
                    <a:pt x="5593" y="6057"/>
                  </a:lnTo>
                  <a:lnTo>
                    <a:pt x="5667" y="6008"/>
                  </a:lnTo>
                  <a:lnTo>
                    <a:pt x="6033" y="5642"/>
                  </a:lnTo>
                  <a:lnTo>
                    <a:pt x="6106" y="5569"/>
                  </a:lnTo>
                  <a:lnTo>
                    <a:pt x="6155" y="5471"/>
                  </a:lnTo>
                  <a:lnTo>
                    <a:pt x="6179" y="5373"/>
                  </a:lnTo>
                  <a:lnTo>
                    <a:pt x="6179" y="5300"/>
                  </a:lnTo>
                  <a:lnTo>
                    <a:pt x="6179" y="5202"/>
                  </a:lnTo>
                  <a:lnTo>
                    <a:pt x="6155" y="5105"/>
                  </a:lnTo>
                  <a:lnTo>
                    <a:pt x="6106" y="5031"/>
                  </a:lnTo>
                  <a:lnTo>
                    <a:pt x="6033" y="4934"/>
                  </a:lnTo>
                  <a:lnTo>
                    <a:pt x="10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3A298C7-7F6E-4471-BF46-6F137ED68869}"/>
              </a:ext>
            </a:extLst>
          </p:cNvPr>
          <p:cNvSpPr txBox="1"/>
          <p:nvPr/>
        </p:nvSpPr>
        <p:spPr>
          <a:xfrm>
            <a:off x="0" y="13414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VỀ NHÀ</a:t>
            </a:r>
          </a:p>
        </p:txBody>
      </p:sp>
    </p:spTree>
    <p:extLst>
      <p:ext uri="{BB962C8B-B14F-4D97-AF65-F5344CB8AC3E}">
        <p14:creationId xmlns:p14="http://schemas.microsoft.com/office/powerpoint/2010/main" val="31411966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C7B16617-F61D-427B-8F4A-4B7035D370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26287965"/>
              </p:ext>
            </p:extLst>
          </p:nvPr>
        </p:nvGraphicFramePr>
        <p:xfrm>
          <a:off x="2603500" y="910166"/>
          <a:ext cx="903605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Graphic 1">
            <a:extLst>
              <a:ext uri="{FF2B5EF4-FFF2-40B4-BE49-F238E27FC236}">
                <a16:creationId xmlns:a16="http://schemas.microsoft.com/office/drawing/2014/main" id="{D767E7C5-BA55-472B-A043-B4EEB64431D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00825" y="2943733"/>
            <a:ext cx="1952117" cy="1952117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5C37D78-E819-433A-A3F8-428F869F0D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2376" y="1029814"/>
            <a:ext cx="8248650" cy="1656236"/>
          </a:xfrm>
        </p:spPr>
        <p:txBody>
          <a:bodyPr>
            <a:normAutofit lnSpcReduction="10000"/>
          </a:bodyPr>
          <a:lstStyle/>
          <a:p>
            <a:pPr marL="514350" indent="-514350" algn="just">
              <a:buAutoNum type="arabicPeriod"/>
            </a:pPr>
            <a:r>
              <a:rPr lang="en-US" sz="32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Hình</a:t>
            </a:r>
            <a:r>
              <a:rPr lang="en-US" sz="3200" b="1" i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thức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Hoạt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động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nhóm</a:t>
            </a:r>
            <a:endParaRPr lang="en-US" sz="3200" dirty="0">
              <a:highlight>
                <a:srgbClr val="FFFFFF"/>
              </a:highlight>
              <a:latin typeface="A3.NotoSans-San" panose="020B0502040504020204" pitchFamily="34" charset="0"/>
              <a:ea typeface="A3.NotoSans-San" panose="020B0502040504020204" pitchFamily="34" charset="0"/>
              <a:cs typeface="A3.NotoSans-San" panose="020B0502040504020204" pitchFamily="34" charset="0"/>
            </a:endParaRPr>
          </a:p>
          <a:p>
            <a:pPr marL="514350" indent="-514350" algn="just">
              <a:buAutoNum type="arabicPeriod"/>
            </a:pPr>
            <a:r>
              <a:rPr lang="en-US" sz="32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Thời</a:t>
            </a:r>
            <a:r>
              <a:rPr lang="en-US" sz="3200" b="1" i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gian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3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phút</a:t>
            </a:r>
            <a:endParaRPr lang="en-US" sz="3200" dirty="0">
              <a:highlight>
                <a:srgbClr val="FFFFFF"/>
              </a:highlight>
              <a:latin typeface="A3.NotoSans-San" panose="020B0502040504020204" pitchFamily="34" charset="0"/>
              <a:ea typeface="A3.NotoSans-San" panose="020B0502040504020204" pitchFamily="34" charset="0"/>
              <a:cs typeface="A3.NotoSans-San" panose="020B0502040504020204" pitchFamily="34" charset="0"/>
            </a:endParaRP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sz="32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Nhiệm</a:t>
            </a:r>
            <a:r>
              <a:rPr lang="en-US" sz="3200" b="1" i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vụ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D3FBF8-A29E-475D-BBE5-254994B30925}"/>
              </a:ext>
            </a:extLst>
          </p:cNvPr>
          <p:cNvSpPr txBox="1"/>
          <p:nvPr/>
        </p:nvSpPr>
        <p:spPr>
          <a:xfrm>
            <a:off x="0" y="300594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MỤC TIÊU, DỤNG CỤ, MẪU VẬT VÀ CÁCH TIẾN HÀNH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D96D74D-C77B-4E39-871D-8492F2A0A42F}"/>
              </a:ext>
            </a:extLst>
          </p:cNvPr>
          <p:cNvSpPr txBox="1"/>
          <p:nvPr/>
        </p:nvSpPr>
        <p:spPr>
          <a:xfrm>
            <a:off x="3924300" y="4272261"/>
            <a:ext cx="1866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400" b="1" dirty="0" err="1">
                <a:solidFill>
                  <a:srgbClr val="FF0000"/>
                </a:solidFill>
              </a:rPr>
              <a:t>Mục</a:t>
            </a:r>
            <a:r>
              <a:rPr lang="en-SG" sz="2400" b="1" dirty="0">
                <a:solidFill>
                  <a:srgbClr val="FF0000"/>
                </a:solidFill>
              </a:rPr>
              <a:t> (I)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73C9B96-FF20-452C-82A3-22ACCE7E4781}"/>
              </a:ext>
            </a:extLst>
          </p:cNvPr>
          <p:cNvSpPr txBox="1"/>
          <p:nvPr/>
        </p:nvSpPr>
        <p:spPr>
          <a:xfrm>
            <a:off x="6572250" y="4357986"/>
            <a:ext cx="1866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400" b="1" dirty="0" err="1">
                <a:solidFill>
                  <a:srgbClr val="FF0000"/>
                </a:solidFill>
              </a:rPr>
              <a:t>Mục</a:t>
            </a:r>
            <a:r>
              <a:rPr lang="en-SG" sz="2400" b="1" dirty="0">
                <a:solidFill>
                  <a:srgbClr val="FF0000"/>
                </a:solidFill>
              </a:rPr>
              <a:t> (II)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85799A-D4DF-4767-9797-406B913DA6E8}"/>
              </a:ext>
            </a:extLst>
          </p:cNvPr>
          <p:cNvSpPr txBox="1"/>
          <p:nvPr/>
        </p:nvSpPr>
        <p:spPr>
          <a:xfrm>
            <a:off x="9429750" y="4367511"/>
            <a:ext cx="1866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400" b="1" dirty="0" err="1">
                <a:solidFill>
                  <a:srgbClr val="FF0000"/>
                </a:solidFill>
              </a:rPr>
              <a:t>Mục</a:t>
            </a:r>
            <a:r>
              <a:rPr lang="en-SG" sz="2400" b="1" dirty="0">
                <a:solidFill>
                  <a:srgbClr val="FF0000"/>
                </a:solidFill>
              </a:rPr>
              <a:t> (III)</a:t>
            </a:r>
          </a:p>
        </p:txBody>
      </p:sp>
      <p:pic>
        <p:nvPicPr>
          <p:cNvPr id="11" name="Picture 10" descr="Digit 180"/>
          <p:cNvPicPr>
            <a:picLocks noChangeAspect="1" noChangeArrowheads="1" noCrop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2625" y="5220849"/>
            <a:ext cx="20574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3423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IN.WAV"/>
                                        </p:tgtEl>
                                      </p:cMediaNode>
                                    </p:audio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AsOne/>
      </p:bldGraphic>
      <p:bldP spid="9" grpId="0" build="p"/>
      <p:bldP spid="10" grpId="0"/>
      <p:bldP spid="14" grpId="0"/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53A102-C6ED-4478-B05C-6A82DE21E3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275" y="1295400"/>
            <a:ext cx="2619375" cy="1828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677579-ECEC-43D2-936F-652FCF2D4D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5762" y="1433512"/>
            <a:ext cx="2295525" cy="14763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815384D-C142-4ACA-A7D1-D1A0A8A38B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399" y="1476374"/>
            <a:ext cx="2033588" cy="15478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9DCDF82-21BF-4F72-80D3-433FF54A10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3099" y="1200150"/>
            <a:ext cx="1828800" cy="20193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F34AC96-EF9A-4DF6-AE52-A7D688FDEC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9029" y="3973906"/>
            <a:ext cx="1085850" cy="16287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9CF6296-BE55-4EAD-A64A-0F59A75AFB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34224" y="3929064"/>
            <a:ext cx="2343150" cy="16002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58BCB8D-4187-42AD-857D-ABA082A474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63099" y="3793589"/>
            <a:ext cx="1895475" cy="16383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5B03A2A-7ED4-434B-A0FA-FE0D8A7115A4}"/>
              </a:ext>
            </a:extLst>
          </p:cNvPr>
          <p:cNvSpPr txBox="1"/>
          <p:nvPr/>
        </p:nvSpPr>
        <p:spPr>
          <a:xfrm>
            <a:off x="757237" y="414335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SG" sz="3200" b="1" dirty="0"/>
              <a:t>I. </a:t>
            </a:r>
            <a:r>
              <a:rPr lang="en-SG" sz="3200" b="1" dirty="0" err="1"/>
              <a:t>Dụng</a:t>
            </a:r>
            <a:r>
              <a:rPr lang="en-SG" sz="3200" b="1" dirty="0"/>
              <a:t> </a:t>
            </a:r>
            <a:r>
              <a:rPr lang="en-SG" sz="3200" b="1" dirty="0" err="1"/>
              <a:t>cụ</a:t>
            </a:r>
            <a:endParaRPr lang="en-SG" sz="32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17DCAEC-1199-4290-ADAB-842C5BE63284}"/>
              </a:ext>
            </a:extLst>
          </p:cNvPr>
          <p:cNvSpPr txBox="1"/>
          <p:nvPr/>
        </p:nvSpPr>
        <p:spPr>
          <a:xfrm>
            <a:off x="4552950" y="3024187"/>
            <a:ext cx="1628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dirty="0" err="1">
                <a:solidFill>
                  <a:srgbClr val="FF0000"/>
                </a:solidFill>
              </a:rPr>
              <a:t>lamen</a:t>
            </a:r>
            <a:endParaRPr lang="en-SG" dirty="0">
              <a:solidFill>
                <a:srgbClr val="FF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BF472DB-FAAA-4202-B348-BD677CDEFD31}"/>
              </a:ext>
            </a:extLst>
          </p:cNvPr>
          <p:cNvSpPr txBox="1"/>
          <p:nvPr/>
        </p:nvSpPr>
        <p:spPr>
          <a:xfrm>
            <a:off x="7134224" y="3100149"/>
            <a:ext cx="1628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dirty="0">
                <a:solidFill>
                  <a:srgbClr val="FF0000"/>
                </a:solidFill>
              </a:rPr>
              <a:t>Lam </a:t>
            </a:r>
            <a:r>
              <a:rPr lang="en-SG" dirty="0" err="1">
                <a:solidFill>
                  <a:srgbClr val="FF0000"/>
                </a:solidFill>
              </a:rPr>
              <a:t>kính</a:t>
            </a:r>
            <a:endParaRPr lang="en-SG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57" y="3284815"/>
            <a:ext cx="2346896" cy="23468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668" y="3724060"/>
            <a:ext cx="1536188" cy="1707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0486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152993-A4E7-4C05-8207-A87F007E05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337" y="2546253"/>
            <a:ext cx="9631154" cy="3124200"/>
          </a:xfrm>
          <a:prstGeom prst="rect">
            <a:avLst/>
          </a:prstGeom>
        </p:spPr>
      </p:pic>
      <p:sp>
        <p:nvSpPr>
          <p:cNvPr id="4" name="TextBox 3">
            <a:extLst/>
          </p:cNvPr>
          <p:cNvSpPr txBox="1"/>
          <p:nvPr/>
        </p:nvSpPr>
        <p:spPr>
          <a:xfrm>
            <a:off x="757237" y="414335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SG" sz="3200" b="1" dirty="0"/>
              <a:t>II. </a:t>
            </a:r>
            <a:r>
              <a:rPr lang="en-SG" sz="3200" b="1" dirty="0" err="1"/>
              <a:t>Quan</a:t>
            </a:r>
            <a:r>
              <a:rPr lang="en-SG" sz="3200" b="1" dirty="0"/>
              <a:t> </a:t>
            </a:r>
            <a:r>
              <a:rPr lang="en-SG" sz="3200" b="1" dirty="0" err="1"/>
              <a:t>sát</a:t>
            </a:r>
            <a:r>
              <a:rPr lang="en-SG" sz="3200" b="1" dirty="0"/>
              <a:t> </a:t>
            </a:r>
            <a:r>
              <a:rPr lang="en-SG" sz="3200" b="1" dirty="0" err="1"/>
              <a:t>tế</a:t>
            </a:r>
            <a:r>
              <a:rPr lang="en-SG" sz="3200" b="1" dirty="0"/>
              <a:t> </a:t>
            </a:r>
            <a:r>
              <a:rPr lang="en-SG" sz="3200" b="1" dirty="0" err="1"/>
              <a:t>bào</a:t>
            </a:r>
            <a:r>
              <a:rPr lang="en-SG" sz="3200" b="1" dirty="0"/>
              <a:t> </a:t>
            </a:r>
            <a:r>
              <a:rPr lang="en-SG" sz="3200" b="1" dirty="0" err="1"/>
              <a:t>biểu</a:t>
            </a:r>
            <a:r>
              <a:rPr lang="en-SG" sz="3200" b="1" dirty="0"/>
              <a:t> </a:t>
            </a:r>
            <a:r>
              <a:rPr lang="en-SG" sz="3200" b="1" dirty="0" err="1"/>
              <a:t>bì</a:t>
            </a:r>
            <a:r>
              <a:rPr lang="en-SG" sz="3200" b="1" dirty="0"/>
              <a:t> </a:t>
            </a:r>
            <a:r>
              <a:rPr lang="en-SG" sz="3200" b="1" dirty="0" err="1"/>
              <a:t>hành</a:t>
            </a:r>
            <a:r>
              <a:rPr lang="en-SG" sz="3200" b="1" dirty="0"/>
              <a:t> </a:t>
            </a:r>
            <a:r>
              <a:rPr lang="en-SG" sz="3200" b="1" dirty="0" err="1"/>
              <a:t>tây</a:t>
            </a:r>
            <a:endParaRPr lang="en-SG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191" y="225083"/>
            <a:ext cx="3512490" cy="232117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948336" y="1155300"/>
            <a:ext cx="6766914" cy="1026959"/>
            <a:chOff x="710530" y="2324223"/>
            <a:chExt cx="2708773" cy="1026959"/>
          </a:xfrm>
        </p:grpSpPr>
        <p:sp>
          <p:nvSpPr>
            <p:cNvPr id="6" name="Rectangle: Rounded Corners 5"/>
            <p:cNvSpPr/>
            <p:nvPr/>
          </p:nvSpPr>
          <p:spPr>
            <a:xfrm>
              <a:off x="710530" y="2324223"/>
              <a:ext cx="2246658" cy="1026959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Rectangle: Rounded Corners 4"/>
            <p:cNvSpPr txBox="1"/>
            <p:nvPr/>
          </p:nvSpPr>
          <p:spPr>
            <a:xfrm>
              <a:off x="740609" y="2354302"/>
              <a:ext cx="2678694" cy="96680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9136" tIns="199136" rIns="199136" bIns="199136" numCol="1" spcCol="1270" anchor="ctr" anchorCtr="0">
              <a:noAutofit/>
            </a:bodyPr>
            <a:lstStyle/>
            <a:p>
              <a:pPr marL="0" lvl="0" indent="0" algn="just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SG" sz="2800" dirty="0" err="1"/>
                <a:t>Em</a:t>
              </a:r>
              <a:r>
                <a:rPr lang="en-SG" sz="2800" dirty="0"/>
                <a:t> </a:t>
              </a:r>
              <a:r>
                <a:rPr lang="en-SG" sz="2800" dirty="0" err="1"/>
                <a:t>hãy</a:t>
              </a:r>
              <a:r>
                <a:rPr lang="en-SG" sz="2800" dirty="0"/>
                <a:t> </a:t>
              </a:r>
              <a:r>
                <a:rPr lang="en-SG" sz="2800" dirty="0" err="1"/>
                <a:t>trình</a:t>
              </a:r>
              <a:r>
                <a:rPr lang="en-SG" sz="2800" dirty="0"/>
                <a:t> </a:t>
              </a:r>
              <a:r>
                <a:rPr lang="en-SG" sz="2800" dirty="0" err="1"/>
                <a:t>bày</a:t>
              </a:r>
              <a:r>
                <a:rPr lang="en-SG" sz="2800" dirty="0"/>
                <a:t> </a:t>
              </a:r>
              <a:r>
                <a:rPr lang="en-SG" sz="2800" dirty="0" err="1"/>
                <a:t>các</a:t>
              </a:r>
              <a:r>
                <a:rPr lang="en-SG" sz="2800" dirty="0"/>
                <a:t> </a:t>
              </a:r>
              <a:r>
                <a:rPr lang="en-SG" sz="2800" dirty="0" err="1"/>
                <a:t>bước</a:t>
              </a:r>
              <a:r>
                <a:rPr lang="en-SG" sz="2800" dirty="0"/>
                <a:t> </a:t>
              </a:r>
              <a:r>
                <a:rPr lang="en-SG" sz="2800" dirty="0" err="1"/>
                <a:t>tiến</a:t>
              </a:r>
              <a:r>
                <a:rPr lang="en-SG" sz="2800" dirty="0"/>
                <a:t> </a:t>
              </a:r>
              <a:r>
                <a:rPr lang="en-SG" sz="2800" dirty="0" err="1"/>
                <a:t>hành</a:t>
              </a:r>
              <a:r>
                <a:rPr lang="en-SG" sz="2800" dirty="0"/>
                <a:t>  </a:t>
              </a:r>
              <a:r>
                <a:rPr lang="en-SG" sz="2800" dirty="0" err="1"/>
                <a:t>thí</a:t>
              </a:r>
              <a:r>
                <a:rPr lang="en-SG" sz="2800" dirty="0"/>
                <a:t> </a:t>
              </a:r>
              <a:r>
                <a:rPr lang="en-SG" sz="2800" dirty="0" err="1"/>
                <a:t>nghiệm</a:t>
              </a:r>
              <a:r>
                <a:rPr lang="en-SG" sz="2800" dirty="0"/>
                <a:t> </a:t>
              </a:r>
              <a:r>
                <a:rPr lang="en-SG" sz="2800" dirty="0" err="1"/>
                <a:t>quan</a:t>
              </a:r>
              <a:r>
                <a:rPr lang="en-SG" sz="2800" dirty="0"/>
                <a:t> </a:t>
              </a:r>
              <a:r>
                <a:rPr lang="en-SG" sz="2800" dirty="0" err="1"/>
                <a:t>sát</a:t>
              </a:r>
              <a:r>
                <a:rPr lang="en-SG" sz="2800" dirty="0"/>
                <a:t> </a:t>
              </a:r>
              <a:r>
                <a:rPr lang="en-SG" sz="2800" dirty="0" err="1"/>
                <a:t>tế</a:t>
              </a:r>
              <a:r>
                <a:rPr lang="en-SG" sz="2800" dirty="0"/>
                <a:t> </a:t>
              </a:r>
              <a:r>
                <a:rPr lang="en-SG" sz="2800" dirty="0" err="1"/>
                <a:t>bào</a:t>
              </a:r>
              <a:r>
                <a:rPr lang="en-SG" sz="2800" dirty="0"/>
                <a:t> </a:t>
              </a:r>
              <a:r>
                <a:rPr lang="en-SG" sz="2800" dirty="0" err="1"/>
                <a:t>hành</a:t>
              </a:r>
              <a:r>
                <a:rPr lang="en-SG" sz="2800" dirty="0"/>
                <a:t> </a:t>
              </a:r>
              <a:r>
                <a:rPr lang="en-SG" sz="2800" dirty="0" err="1"/>
                <a:t>tây</a:t>
              </a:r>
              <a:endParaRPr lang="en-SG" sz="28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109594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68424"/>
            <a:ext cx="10603230" cy="4712335"/>
          </a:xfrm>
        </p:spPr>
        <p:txBody>
          <a:bodyPr>
            <a:normAutofit lnSpcReduction="10000"/>
          </a:bodyPr>
          <a:lstStyle/>
          <a:p>
            <a:pPr algn="just"/>
            <a:r>
              <a:rPr lang="vi-VN" dirty="0"/>
              <a:t>Bước 1: Dùng dao mổ tách lấy một vảy hành sau đó tạo một vết cắt hình vuông nhỏ kích thước 7 - 8 mm ở mặt trong của vảy hành.</a:t>
            </a:r>
          </a:p>
          <a:p>
            <a:pPr algn="just"/>
            <a:r>
              <a:rPr lang="vi-VN" dirty="0"/>
              <a:t>Bước 2: Sử dụng panh/ kim mũi mác lột nhẹ lớp tế bào trên cùng của vết cắt (lớp tế bào biểu bì).</a:t>
            </a:r>
          </a:p>
          <a:p>
            <a:pPr algn="just"/>
            <a:r>
              <a:rPr lang="vi-VN" dirty="0"/>
              <a:t>Bước 3: Đặt lớp tế bào này lên lam kính.</a:t>
            </a:r>
          </a:p>
          <a:p>
            <a:pPr algn="just"/>
            <a:r>
              <a:rPr lang="vi-VN" dirty="0"/>
              <a:t>Bước 4: Nhỏ một giọt nước cất lên phần mẫu vật.</a:t>
            </a:r>
          </a:p>
          <a:p>
            <a:pPr algn="just"/>
            <a:r>
              <a:rPr lang="vi-VN" dirty="0"/>
              <a:t>Bước 5: Đậy lamen lại bằng cách trượt lamen từ một cạnh. Sử dụng giấy thấm để thấm bớt phần nước thừa.</a:t>
            </a:r>
          </a:p>
          <a:p>
            <a:pPr algn="just"/>
            <a:r>
              <a:rPr lang="vi-VN" dirty="0"/>
              <a:t>Bước 6: Đặt lam kính lên bàn kính của kính hiển vi và quan sát ở vật kính 10x rồi chuyển sang vật kính 40x.</a:t>
            </a:r>
          </a:p>
          <a:p>
            <a:pPr algn="just"/>
            <a:endParaRPr lang="en-US" dirty="0"/>
          </a:p>
        </p:txBody>
      </p:sp>
      <p:sp>
        <p:nvSpPr>
          <p:cNvPr id="4" name="TextBox 3">
            <a:extLst/>
          </p:cNvPr>
          <p:cNvSpPr txBox="1"/>
          <p:nvPr/>
        </p:nvSpPr>
        <p:spPr>
          <a:xfrm>
            <a:off x="757237" y="414335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SG" sz="3200" b="1" dirty="0"/>
              <a:t>II. </a:t>
            </a:r>
            <a:r>
              <a:rPr lang="en-SG" sz="3200" b="1" dirty="0" err="1"/>
              <a:t>Quan</a:t>
            </a:r>
            <a:r>
              <a:rPr lang="en-SG" sz="3200" b="1" dirty="0"/>
              <a:t> </a:t>
            </a:r>
            <a:r>
              <a:rPr lang="en-SG" sz="3200" b="1" dirty="0" err="1"/>
              <a:t>sát</a:t>
            </a:r>
            <a:r>
              <a:rPr lang="en-SG" sz="3200" b="1" dirty="0"/>
              <a:t> </a:t>
            </a:r>
            <a:r>
              <a:rPr lang="en-SG" sz="3200" b="1" dirty="0" err="1"/>
              <a:t>tế</a:t>
            </a:r>
            <a:r>
              <a:rPr lang="en-SG" sz="3200" b="1" dirty="0"/>
              <a:t> </a:t>
            </a:r>
            <a:r>
              <a:rPr lang="en-SG" sz="3200" b="1" dirty="0" err="1"/>
              <a:t>bào</a:t>
            </a:r>
            <a:r>
              <a:rPr lang="en-SG" sz="3200" b="1" dirty="0"/>
              <a:t> </a:t>
            </a:r>
            <a:r>
              <a:rPr lang="en-SG" sz="3200" b="1" dirty="0" err="1"/>
              <a:t>biểu</a:t>
            </a:r>
            <a:r>
              <a:rPr lang="en-SG" sz="3200" b="1" dirty="0"/>
              <a:t> </a:t>
            </a:r>
            <a:r>
              <a:rPr lang="en-SG" sz="3200" b="1" dirty="0" err="1"/>
              <a:t>bì</a:t>
            </a:r>
            <a:r>
              <a:rPr lang="en-SG" sz="3200" b="1" dirty="0"/>
              <a:t> </a:t>
            </a:r>
            <a:r>
              <a:rPr lang="en-SG" sz="3200" b="1" dirty="0" err="1"/>
              <a:t>hành</a:t>
            </a:r>
            <a:r>
              <a:rPr lang="en-SG" sz="3200" b="1" dirty="0"/>
              <a:t> </a:t>
            </a:r>
            <a:r>
              <a:rPr lang="en-SG" sz="3200" b="1" dirty="0" err="1"/>
              <a:t>tây</a:t>
            </a:r>
            <a:endParaRPr lang="en-SG" sz="3200" dirty="0"/>
          </a:p>
        </p:txBody>
      </p:sp>
    </p:spTree>
    <p:extLst>
      <p:ext uri="{BB962C8B-B14F-4D97-AF65-F5344CB8AC3E}">
        <p14:creationId xmlns:p14="http://schemas.microsoft.com/office/powerpoint/2010/main" val="32513922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4" name="Text Box 16">
            <a:extLst>
              <a:ext uri="{FF2B5EF4-FFF2-40B4-BE49-F238E27FC236}">
                <a16:creationId xmlns:a16="http://schemas.microsoft.com/office/drawing/2014/main" id="{C8A388F4-D1F5-41B4-8C2A-DC236AED08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59</a:t>
            </a:r>
          </a:p>
        </p:txBody>
      </p:sp>
      <p:sp>
        <p:nvSpPr>
          <p:cNvPr id="7243" name="Text Box 75">
            <a:extLst>
              <a:ext uri="{FF2B5EF4-FFF2-40B4-BE49-F238E27FC236}">
                <a16:creationId xmlns:a16="http://schemas.microsoft.com/office/drawing/2014/main" id="{3D1EF6D1-5A53-4750-B3EF-0E7CD8ED3F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58</a:t>
            </a:r>
          </a:p>
        </p:txBody>
      </p:sp>
      <p:sp>
        <p:nvSpPr>
          <p:cNvPr id="7244" name="Text Box 76">
            <a:extLst>
              <a:ext uri="{FF2B5EF4-FFF2-40B4-BE49-F238E27FC236}">
                <a16:creationId xmlns:a16="http://schemas.microsoft.com/office/drawing/2014/main" id="{8ADABE58-6594-4DD0-AA63-2653312E62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57</a:t>
            </a:r>
          </a:p>
        </p:txBody>
      </p:sp>
      <p:sp>
        <p:nvSpPr>
          <p:cNvPr id="7245" name="Text Box 77">
            <a:extLst>
              <a:ext uri="{FF2B5EF4-FFF2-40B4-BE49-F238E27FC236}">
                <a16:creationId xmlns:a16="http://schemas.microsoft.com/office/drawing/2014/main" id="{80C95E56-EA1F-443F-9EB1-E163BBD26D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56</a:t>
            </a:r>
          </a:p>
        </p:txBody>
      </p:sp>
      <p:sp>
        <p:nvSpPr>
          <p:cNvPr id="7246" name="Text Box 78">
            <a:extLst>
              <a:ext uri="{FF2B5EF4-FFF2-40B4-BE49-F238E27FC236}">
                <a16:creationId xmlns:a16="http://schemas.microsoft.com/office/drawing/2014/main" id="{9A481647-973C-4F70-9EAF-993E4D8C4B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55</a:t>
            </a:r>
          </a:p>
        </p:txBody>
      </p:sp>
      <p:sp>
        <p:nvSpPr>
          <p:cNvPr id="7247" name="Text Box 79">
            <a:extLst>
              <a:ext uri="{FF2B5EF4-FFF2-40B4-BE49-F238E27FC236}">
                <a16:creationId xmlns:a16="http://schemas.microsoft.com/office/drawing/2014/main" id="{7DE3D0BA-E9AA-43C9-80EF-C5D49EDC62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54</a:t>
            </a:r>
          </a:p>
        </p:txBody>
      </p:sp>
      <p:sp>
        <p:nvSpPr>
          <p:cNvPr id="7248" name="Text Box 80">
            <a:extLst>
              <a:ext uri="{FF2B5EF4-FFF2-40B4-BE49-F238E27FC236}">
                <a16:creationId xmlns:a16="http://schemas.microsoft.com/office/drawing/2014/main" id="{84D54360-70D5-417D-A10B-2BCDD62617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53</a:t>
            </a:r>
          </a:p>
        </p:txBody>
      </p:sp>
      <p:sp>
        <p:nvSpPr>
          <p:cNvPr id="7249" name="Text Box 81">
            <a:extLst>
              <a:ext uri="{FF2B5EF4-FFF2-40B4-BE49-F238E27FC236}">
                <a16:creationId xmlns:a16="http://schemas.microsoft.com/office/drawing/2014/main" id="{744450D7-4AF6-40B8-8393-BC09C7A474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52</a:t>
            </a:r>
          </a:p>
        </p:txBody>
      </p:sp>
      <p:sp>
        <p:nvSpPr>
          <p:cNvPr id="7250" name="Text Box 82">
            <a:extLst>
              <a:ext uri="{FF2B5EF4-FFF2-40B4-BE49-F238E27FC236}">
                <a16:creationId xmlns:a16="http://schemas.microsoft.com/office/drawing/2014/main" id="{6DF5979B-0706-45A7-B37E-772E26A1EC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51</a:t>
            </a:r>
          </a:p>
        </p:txBody>
      </p:sp>
      <p:sp>
        <p:nvSpPr>
          <p:cNvPr id="7251" name="Text Box 83">
            <a:extLst>
              <a:ext uri="{FF2B5EF4-FFF2-40B4-BE49-F238E27FC236}">
                <a16:creationId xmlns:a16="http://schemas.microsoft.com/office/drawing/2014/main" id="{2EC47E24-D4F9-46D8-9444-860E94E981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50</a:t>
            </a:r>
          </a:p>
        </p:txBody>
      </p:sp>
      <p:sp>
        <p:nvSpPr>
          <p:cNvPr id="7252" name="Text Box 84">
            <a:extLst>
              <a:ext uri="{FF2B5EF4-FFF2-40B4-BE49-F238E27FC236}">
                <a16:creationId xmlns:a16="http://schemas.microsoft.com/office/drawing/2014/main" id="{D290FFBD-9991-4BAD-B6CA-1467E43DE6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49</a:t>
            </a:r>
          </a:p>
        </p:txBody>
      </p:sp>
      <p:sp>
        <p:nvSpPr>
          <p:cNvPr id="7253" name="Text Box 85">
            <a:extLst>
              <a:ext uri="{FF2B5EF4-FFF2-40B4-BE49-F238E27FC236}">
                <a16:creationId xmlns:a16="http://schemas.microsoft.com/office/drawing/2014/main" id="{83F72981-D915-4C60-8B01-4EA506AE72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48</a:t>
            </a:r>
          </a:p>
        </p:txBody>
      </p:sp>
      <p:sp>
        <p:nvSpPr>
          <p:cNvPr id="7254" name="Text Box 86">
            <a:extLst>
              <a:ext uri="{FF2B5EF4-FFF2-40B4-BE49-F238E27FC236}">
                <a16:creationId xmlns:a16="http://schemas.microsoft.com/office/drawing/2014/main" id="{4956251A-74E8-4D09-B1BC-360058249D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47</a:t>
            </a:r>
          </a:p>
        </p:txBody>
      </p:sp>
      <p:sp>
        <p:nvSpPr>
          <p:cNvPr id="7255" name="Text Box 87">
            <a:extLst>
              <a:ext uri="{FF2B5EF4-FFF2-40B4-BE49-F238E27FC236}">
                <a16:creationId xmlns:a16="http://schemas.microsoft.com/office/drawing/2014/main" id="{79A3C7FC-4AFA-490E-960B-9E75BA8D6C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46</a:t>
            </a:r>
          </a:p>
        </p:txBody>
      </p:sp>
      <p:sp>
        <p:nvSpPr>
          <p:cNvPr id="7256" name="Text Box 88">
            <a:extLst>
              <a:ext uri="{FF2B5EF4-FFF2-40B4-BE49-F238E27FC236}">
                <a16:creationId xmlns:a16="http://schemas.microsoft.com/office/drawing/2014/main" id="{AE9C4094-D52E-4880-9FAC-98D177A6E3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45</a:t>
            </a:r>
          </a:p>
        </p:txBody>
      </p:sp>
      <p:sp>
        <p:nvSpPr>
          <p:cNvPr id="7257" name="Text Box 89">
            <a:extLst>
              <a:ext uri="{FF2B5EF4-FFF2-40B4-BE49-F238E27FC236}">
                <a16:creationId xmlns:a16="http://schemas.microsoft.com/office/drawing/2014/main" id="{B38BAF7A-ADCB-411D-ACE8-CC6D093395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44</a:t>
            </a:r>
          </a:p>
        </p:txBody>
      </p:sp>
      <p:sp>
        <p:nvSpPr>
          <p:cNvPr id="7258" name="Text Box 90">
            <a:extLst>
              <a:ext uri="{FF2B5EF4-FFF2-40B4-BE49-F238E27FC236}">
                <a16:creationId xmlns:a16="http://schemas.microsoft.com/office/drawing/2014/main" id="{DB4BB528-C2E7-462F-BD67-D500EC9BEF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43</a:t>
            </a:r>
          </a:p>
        </p:txBody>
      </p:sp>
      <p:sp>
        <p:nvSpPr>
          <p:cNvPr id="7259" name="Text Box 91">
            <a:extLst>
              <a:ext uri="{FF2B5EF4-FFF2-40B4-BE49-F238E27FC236}">
                <a16:creationId xmlns:a16="http://schemas.microsoft.com/office/drawing/2014/main" id="{7751237C-0DA3-4FC3-9BC2-2A658D33FD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42</a:t>
            </a:r>
          </a:p>
        </p:txBody>
      </p:sp>
      <p:sp>
        <p:nvSpPr>
          <p:cNvPr id="7260" name="Text Box 92">
            <a:extLst>
              <a:ext uri="{FF2B5EF4-FFF2-40B4-BE49-F238E27FC236}">
                <a16:creationId xmlns:a16="http://schemas.microsoft.com/office/drawing/2014/main" id="{4BF41197-2D9A-478A-9510-BAB4BEE903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41</a:t>
            </a:r>
          </a:p>
        </p:txBody>
      </p:sp>
      <p:sp>
        <p:nvSpPr>
          <p:cNvPr id="7261" name="Text Box 93">
            <a:extLst>
              <a:ext uri="{FF2B5EF4-FFF2-40B4-BE49-F238E27FC236}">
                <a16:creationId xmlns:a16="http://schemas.microsoft.com/office/drawing/2014/main" id="{805150F3-D4A6-4586-8F1E-042E1F6E68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40</a:t>
            </a:r>
          </a:p>
        </p:txBody>
      </p:sp>
      <p:sp>
        <p:nvSpPr>
          <p:cNvPr id="7262" name="Text Box 94">
            <a:extLst>
              <a:ext uri="{FF2B5EF4-FFF2-40B4-BE49-F238E27FC236}">
                <a16:creationId xmlns:a16="http://schemas.microsoft.com/office/drawing/2014/main" id="{0CBC7D39-F6FC-4C30-AD71-DF100F59D5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39</a:t>
            </a:r>
          </a:p>
        </p:txBody>
      </p:sp>
      <p:sp>
        <p:nvSpPr>
          <p:cNvPr id="7263" name="Text Box 95">
            <a:extLst>
              <a:ext uri="{FF2B5EF4-FFF2-40B4-BE49-F238E27FC236}">
                <a16:creationId xmlns:a16="http://schemas.microsoft.com/office/drawing/2014/main" id="{C4D91FBA-16FB-4B8D-8FC3-F92AE3E3FA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38</a:t>
            </a:r>
          </a:p>
        </p:txBody>
      </p:sp>
      <p:sp>
        <p:nvSpPr>
          <p:cNvPr id="7264" name="Text Box 96">
            <a:extLst>
              <a:ext uri="{FF2B5EF4-FFF2-40B4-BE49-F238E27FC236}">
                <a16:creationId xmlns:a16="http://schemas.microsoft.com/office/drawing/2014/main" id="{F8094FD4-9B92-456F-87DA-FE011A87F0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37</a:t>
            </a:r>
          </a:p>
        </p:txBody>
      </p:sp>
      <p:sp>
        <p:nvSpPr>
          <p:cNvPr id="7265" name="Text Box 97">
            <a:extLst>
              <a:ext uri="{FF2B5EF4-FFF2-40B4-BE49-F238E27FC236}">
                <a16:creationId xmlns:a16="http://schemas.microsoft.com/office/drawing/2014/main" id="{39242C8A-B83D-4EB1-8C53-2DB7F29071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36</a:t>
            </a:r>
          </a:p>
        </p:txBody>
      </p:sp>
      <p:sp>
        <p:nvSpPr>
          <p:cNvPr id="7266" name="Text Box 98">
            <a:extLst>
              <a:ext uri="{FF2B5EF4-FFF2-40B4-BE49-F238E27FC236}">
                <a16:creationId xmlns:a16="http://schemas.microsoft.com/office/drawing/2014/main" id="{B9448E2B-902C-4792-834D-B1264F929A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35</a:t>
            </a:r>
          </a:p>
        </p:txBody>
      </p:sp>
      <p:sp>
        <p:nvSpPr>
          <p:cNvPr id="7267" name="Text Box 99">
            <a:extLst>
              <a:ext uri="{FF2B5EF4-FFF2-40B4-BE49-F238E27FC236}">
                <a16:creationId xmlns:a16="http://schemas.microsoft.com/office/drawing/2014/main" id="{8942862E-914E-4408-9441-5AFBEA26AE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34</a:t>
            </a:r>
          </a:p>
        </p:txBody>
      </p:sp>
      <p:sp>
        <p:nvSpPr>
          <p:cNvPr id="7268" name="Text Box 100">
            <a:extLst>
              <a:ext uri="{FF2B5EF4-FFF2-40B4-BE49-F238E27FC236}">
                <a16:creationId xmlns:a16="http://schemas.microsoft.com/office/drawing/2014/main" id="{40B9D7EF-4B47-4EEC-90CC-175361729E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33</a:t>
            </a:r>
          </a:p>
        </p:txBody>
      </p:sp>
      <p:sp>
        <p:nvSpPr>
          <p:cNvPr id="7270" name="Text Box 102">
            <a:extLst>
              <a:ext uri="{FF2B5EF4-FFF2-40B4-BE49-F238E27FC236}">
                <a16:creationId xmlns:a16="http://schemas.microsoft.com/office/drawing/2014/main" id="{E8707E83-D877-4D1C-A263-1F2853B082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32</a:t>
            </a:r>
          </a:p>
        </p:txBody>
      </p:sp>
      <p:sp>
        <p:nvSpPr>
          <p:cNvPr id="7271" name="Text Box 103">
            <a:extLst>
              <a:ext uri="{FF2B5EF4-FFF2-40B4-BE49-F238E27FC236}">
                <a16:creationId xmlns:a16="http://schemas.microsoft.com/office/drawing/2014/main" id="{A26B57E8-02CA-4F70-A9A8-48A462671B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31</a:t>
            </a:r>
          </a:p>
        </p:txBody>
      </p:sp>
      <p:sp>
        <p:nvSpPr>
          <p:cNvPr id="7272" name="Text Box 104">
            <a:extLst>
              <a:ext uri="{FF2B5EF4-FFF2-40B4-BE49-F238E27FC236}">
                <a16:creationId xmlns:a16="http://schemas.microsoft.com/office/drawing/2014/main" id="{CF7A81E9-D3D0-42CC-B5EF-C635715D61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30</a:t>
            </a:r>
          </a:p>
        </p:txBody>
      </p:sp>
      <p:sp>
        <p:nvSpPr>
          <p:cNvPr id="7273" name="Text Box 105">
            <a:extLst>
              <a:ext uri="{FF2B5EF4-FFF2-40B4-BE49-F238E27FC236}">
                <a16:creationId xmlns:a16="http://schemas.microsoft.com/office/drawing/2014/main" id="{D578E366-F946-4876-AF0C-39BDFD0034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29</a:t>
            </a:r>
          </a:p>
        </p:txBody>
      </p:sp>
      <p:sp>
        <p:nvSpPr>
          <p:cNvPr id="7274" name="Text Box 106">
            <a:extLst>
              <a:ext uri="{FF2B5EF4-FFF2-40B4-BE49-F238E27FC236}">
                <a16:creationId xmlns:a16="http://schemas.microsoft.com/office/drawing/2014/main" id="{C14263B7-93BE-49A9-9E63-41E4982F48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28</a:t>
            </a:r>
          </a:p>
        </p:txBody>
      </p:sp>
      <p:sp>
        <p:nvSpPr>
          <p:cNvPr id="7275" name="Text Box 107">
            <a:extLst>
              <a:ext uri="{FF2B5EF4-FFF2-40B4-BE49-F238E27FC236}">
                <a16:creationId xmlns:a16="http://schemas.microsoft.com/office/drawing/2014/main" id="{7E5F9C1C-2887-4F61-A1D2-79CAF4BECC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27</a:t>
            </a:r>
          </a:p>
        </p:txBody>
      </p:sp>
      <p:sp>
        <p:nvSpPr>
          <p:cNvPr id="7276" name="Text Box 108">
            <a:extLst>
              <a:ext uri="{FF2B5EF4-FFF2-40B4-BE49-F238E27FC236}">
                <a16:creationId xmlns:a16="http://schemas.microsoft.com/office/drawing/2014/main" id="{A75C2757-A74D-4E45-8800-80868F96D1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26</a:t>
            </a:r>
          </a:p>
        </p:txBody>
      </p:sp>
      <p:sp>
        <p:nvSpPr>
          <p:cNvPr id="7277" name="Text Box 109">
            <a:extLst>
              <a:ext uri="{FF2B5EF4-FFF2-40B4-BE49-F238E27FC236}">
                <a16:creationId xmlns:a16="http://schemas.microsoft.com/office/drawing/2014/main" id="{FD9A6FA9-D7DD-41C4-BB98-BA9D6A8808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25</a:t>
            </a:r>
          </a:p>
        </p:txBody>
      </p:sp>
      <p:sp>
        <p:nvSpPr>
          <p:cNvPr id="7278" name="Text Box 110">
            <a:extLst>
              <a:ext uri="{FF2B5EF4-FFF2-40B4-BE49-F238E27FC236}">
                <a16:creationId xmlns:a16="http://schemas.microsoft.com/office/drawing/2014/main" id="{198DDC8E-A41A-435A-A4CA-C86B85FE85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24</a:t>
            </a:r>
          </a:p>
        </p:txBody>
      </p:sp>
      <p:sp>
        <p:nvSpPr>
          <p:cNvPr id="7279" name="Text Box 111">
            <a:extLst>
              <a:ext uri="{FF2B5EF4-FFF2-40B4-BE49-F238E27FC236}">
                <a16:creationId xmlns:a16="http://schemas.microsoft.com/office/drawing/2014/main" id="{AEBD2DD3-BD78-473E-B2EC-D137F38705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23</a:t>
            </a:r>
          </a:p>
        </p:txBody>
      </p:sp>
      <p:sp>
        <p:nvSpPr>
          <p:cNvPr id="7280" name="Text Box 112">
            <a:extLst>
              <a:ext uri="{FF2B5EF4-FFF2-40B4-BE49-F238E27FC236}">
                <a16:creationId xmlns:a16="http://schemas.microsoft.com/office/drawing/2014/main" id="{3D979A0D-05CD-4472-8215-A34E515396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22</a:t>
            </a:r>
          </a:p>
        </p:txBody>
      </p:sp>
      <p:sp>
        <p:nvSpPr>
          <p:cNvPr id="7281" name="Text Box 113">
            <a:extLst>
              <a:ext uri="{FF2B5EF4-FFF2-40B4-BE49-F238E27FC236}">
                <a16:creationId xmlns:a16="http://schemas.microsoft.com/office/drawing/2014/main" id="{E0B902E6-302F-4334-A162-BD6948EE72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21</a:t>
            </a:r>
          </a:p>
        </p:txBody>
      </p:sp>
      <p:sp>
        <p:nvSpPr>
          <p:cNvPr id="7282" name="Text Box 114">
            <a:extLst>
              <a:ext uri="{FF2B5EF4-FFF2-40B4-BE49-F238E27FC236}">
                <a16:creationId xmlns:a16="http://schemas.microsoft.com/office/drawing/2014/main" id="{ACA7E224-E002-4651-95DC-F7F5E27EBD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20</a:t>
            </a:r>
          </a:p>
        </p:txBody>
      </p:sp>
      <p:sp>
        <p:nvSpPr>
          <p:cNvPr id="7283" name="Text Box 115">
            <a:extLst>
              <a:ext uri="{FF2B5EF4-FFF2-40B4-BE49-F238E27FC236}">
                <a16:creationId xmlns:a16="http://schemas.microsoft.com/office/drawing/2014/main" id="{E63E938F-B75B-48BE-A91D-119249AFE6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19</a:t>
            </a:r>
          </a:p>
        </p:txBody>
      </p:sp>
      <p:sp>
        <p:nvSpPr>
          <p:cNvPr id="7284" name="Text Box 116">
            <a:extLst>
              <a:ext uri="{FF2B5EF4-FFF2-40B4-BE49-F238E27FC236}">
                <a16:creationId xmlns:a16="http://schemas.microsoft.com/office/drawing/2014/main" id="{66A1B400-A313-47E1-9267-199E1BF281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18</a:t>
            </a:r>
          </a:p>
        </p:txBody>
      </p:sp>
      <p:sp>
        <p:nvSpPr>
          <p:cNvPr id="7285" name="Text Box 117">
            <a:extLst>
              <a:ext uri="{FF2B5EF4-FFF2-40B4-BE49-F238E27FC236}">
                <a16:creationId xmlns:a16="http://schemas.microsoft.com/office/drawing/2014/main" id="{79FFCEE8-4FD4-4236-BF93-0BF96D8A86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17</a:t>
            </a:r>
          </a:p>
        </p:txBody>
      </p:sp>
      <p:sp>
        <p:nvSpPr>
          <p:cNvPr id="7286" name="Text Box 118">
            <a:extLst>
              <a:ext uri="{FF2B5EF4-FFF2-40B4-BE49-F238E27FC236}">
                <a16:creationId xmlns:a16="http://schemas.microsoft.com/office/drawing/2014/main" id="{66C44F42-5B5A-4607-B48E-03EC32CA21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16</a:t>
            </a:r>
          </a:p>
        </p:txBody>
      </p:sp>
      <p:sp>
        <p:nvSpPr>
          <p:cNvPr id="7287" name="Text Box 119">
            <a:extLst>
              <a:ext uri="{FF2B5EF4-FFF2-40B4-BE49-F238E27FC236}">
                <a16:creationId xmlns:a16="http://schemas.microsoft.com/office/drawing/2014/main" id="{C9853DC8-0F1C-4FD5-A557-7E4A463EE3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15</a:t>
            </a:r>
          </a:p>
        </p:txBody>
      </p:sp>
      <p:sp>
        <p:nvSpPr>
          <p:cNvPr id="7288" name="Text Box 120">
            <a:extLst>
              <a:ext uri="{FF2B5EF4-FFF2-40B4-BE49-F238E27FC236}">
                <a16:creationId xmlns:a16="http://schemas.microsoft.com/office/drawing/2014/main" id="{FF10CC85-0994-4283-A1F4-E59B25F60F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14</a:t>
            </a:r>
          </a:p>
        </p:txBody>
      </p:sp>
      <p:sp>
        <p:nvSpPr>
          <p:cNvPr id="7289" name="Text Box 121">
            <a:extLst>
              <a:ext uri="{FF2B5EF4-FFF2-40B4-BE49-F238E27FC236}">
                <a16:creationId xmlns:a16="http://schemas.microsoft.com/office/drawing/2014/main" id="{E37FEDE3-0BA6-4685-9729-2446BC8E5D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13</a:t>
            </a:r>
          </a:p>
        </p:txBody>
      </p:sp>
      <p:sp>
        <p:nvSpPr>
          <p:cNvPr id="7290" name="Text Box 122">
            <a:extLst>
              <a:ext uri="{FF2B5EF4-FFF2-40B4-BE49-F238E27FC236}">
                <a16:creationId xmlns:a16="http://schemas.microsoft.com/office/drawing/2014/main" id="{1BEF6D5B-57C6-4212-AA85-C143B640FA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12</a:t>
            </a:r>
          </a:p>
        </p:txBody>
      </p:sp>
      <p:sp>
        <p:nvSpPr>
          <p:cNvPr id="7291" name="Text Box 123">
            <a:extLst>
              <a:ext uri="{FF2B5EF4-FFF2-40B4-BE49-F238E27FC236}">
                <a16:creationId xmlns:a16="http://schemas.microsoft.com/office/drawing/2014/main" id="{CE2F662A-7B57-4D7F-893D-666F039821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11</a:t>
            </a:r>
          </a:p>
        </p:txBody>
      </p:sp>
      <p:sp>
        <p:nvSpPr>
          <p:cNvPr id="7292" name="Text Box 124">
            <a:extLst>
              <a:ext uri="{FF2B5EF4-FFF2-40B4-BE49-F238E27FC236}">
                <a16:creationId xmlns:a16="http://schemas.microsoft.com/office/drawing/2014/main" id="{2BF240C3-3FB6-4F89-94BA-BD65C0990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10</a:t>
            </a:r>
          </a:p>
        </p:txBody>
      </p:sp>
      <p:sp>
        <p:nvSpPr>
          <p:cNvPr id="7293" name="Text Box 125">
            <a:extLst>
              <a:ext uri="{FF2B5EF4-FFF2-40B4-BE49-F238E27FC236}">
                <a16:creationId xmlns:a16="http://schemas.microsoft.com/office/drawing/2014/main" id="{4AE8A7FF-196D-4B34-A99A-C7BE0DC402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09</a:t>
            </a:r>
          </a:p>
        </p:txBody>
      </p:sp>
      <p:sp>
        <p:nvSpPr>
          <p:cNvPr id="7294" name="Text Box 126">
            <a:extLst>
              <a:ext uri="{FF2B5EF4-FFF2-40B4-BE49-F238E27FC236}">
                <a16:creationId xmlns:a16="http://schemas.microsoft.com/office/drawing/2014/main" id="{CB7E4E55-29AD-4B9F-9712-3E22D88696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08</a:t>
            </a:r>
          </a:p>
        </p:txBody>
      </p:sp>
      <p:sp>
        <p:nvSpPr>
          <p:cNvPr id="7295" name="Text Box 127">
            <a:extLst>
              <a:ext uri="{FF2B5EF4-FFF2-40B4-BE49-F238E27FC236}">
                <a16:creationId xmlns:a16="http://schemas.microsoft.com/office/drawing/2014/main" id="{75B8920D-31BB-42E9-A746-54A6D96BF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07</a:t>
            </a:r>
          </a:p>
        </p:txBody>
      </p:sp>
      <p:sp>
        <p:nvSpPr>
          <p:cNvPr id="7296" name="Text Box 128">
            <a:extLst>
              <a:ext uri="{FF2B5EF4-FFF2-40B4-BE49-F238E27FC236}">
                <a16:creationId xmlns:a16="http://schemas.microsoft.com/office/drawing/2014/main" id="{10ADC852-7845-4B3A-AB3D-ECAD1767E4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06</a:t>
            </a:r>
          </a:p>
        </p:txBody>
      </p:sp>
      <p:sp>
        <p:nvSpPr>
          <p:cNvPr id="7297" name="Text Box 129">
            <a:extLst>
              <a:ext uri="{FF2B5EF4-FFF2-40B4-BE49-F238E27FC236}">
                <a16:creationId xmlns:a16="http://schemas.microsoft.com/office/drawing/2014/main" id="{AF23EBE8-71BB-4751-A1D3-565849DE96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05</a:t>
            </a:r>
          </a:p>
        </p:txBody>
      </p:sp>
      <p:sp>
        <p:nvSpPr>
          <p:cNvPr id="7298" name="Text Box 130">
            <a:extLst>
              <a:ext uri="{FF2B5EF4-FFF2-40B4-BE49-F238E27FC236}">
                <a16:creationId xmlns:a16="http://schemas.microsoft.com/office/drawing/2014/main" id="{CFB142A6-C566-4B9A-8848-48C1687F68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04</a:t>
            </a:r>
          </a:p>
        </p:txBody>
      </p:sp>
      <p:sp>
        <p:nvSpPr>
          <p:cNvPr id="7299" name="Text Box 131">
            <a:extLst>
              <a:ext uri="{FF2B5EF4-FFF2-40B4-BE49-F238E27FC236}">
                <a16:creationId xmlns:a16="http://schemas.microsoft.com/office/drawing/2014/main" id="{5B54A960-1F48-45DB-A075-DC39BC3F32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03</a:t>
            </a:r>
          </a:p>
        </p:txBody>
      </p:sp>
      <p:sp>
        <p:nvSpPr>
          <p:cNvPr id="7300" name="Text Box 132">
            <a:extLst>
              <a:ext uri="{FF2B5EF4-FFF2-40B4-BE49-F238E27FC236}">
                <a16:creationId xmlns:a16="http://schemas.microsoft.com/office/drawing/2014/main" id="{DF87A335-B03E-48EB-B67E-CC2FBD95DD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02</a:t>
            </a:r>
          </a:p>
        </p:txBody>
      </p:sp>
      <p:sp>
        <p:nvSpPr>
          <p:cNvPr id="7301" name="Text Box 133">
            <a:extLst>
              <a:ext uri="{FF2B5EF4-FFF2-40B4-BE49-F238E27FC236}">
                <a16:creationId xmlns:a16="http://schemas.microsoft.com/office/drawing/2014/main" id="{6640247E-0957-43AF-BA38-5F8EF759D5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01</a:t>
            </a:r>
          </a:p>
        </p:txBody>
      </p:sp>
      <p:sp>
        <p:nvSpPr>
          <p:cNvPr id="7305" name="Text Box 137">
            <a:extLst>
              <a:ext uri="{FF2B5EF4-FFF2-40B4-BE49-F238E27FC236}">
                <a16:creationId xmlns:a16="http://schemas.microsoft.com/office/drawing/2014/main" id="{C5D62199-AD99-463B-BAAE-EB6074DAC5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 dirty="0">
                <a:solidFill>
                  <a:schemeClr val="bg1"/>
                </a:solidFill>
                <a:latin typeface="Verdana" panose="020B0604030504040204" pitchFamily="34" charset="0"/>
              </a:rPr>
              <a:t>00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7278ACAB-FFC9-461E-A41D-99EAA184556C}"/>
              </a:ext>
            </a:extLst>
          </p:cNvPr>
          <p:cNvSpPr txBox="1"/>
          <p:nvPr/>
        </p:nvSpPr>
        <p:spPr>
          <a:xfrm>
            <a:off x="2971800" y="353496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THỰC HÀNH</a:t>
            </a:r>
            <a:endParaRPr lang="en-SG" sz="2800" dirty="0"/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30BC84FF-2DF7-46BF-B697-4EB7E7EE631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46" b="100000" l="3000" r="100000">
                        <a14:backgroundMark x1="36111" y1="40769" x2="36111" y2="40769"/>
                        <a14:backgroundMark x1="36000" y1="40962" x2="39222" y2="51154"/>
                        <a14:backgroundMark x1="39222" y1="51154" x2="39222" y2="51154"/>
                        <a14:backgroundMark x1="29556" y1="40192" x2="42333" y2="40577"/>
                        <a14:backgroundMark x1="32667" y1="35000" x2="38000" y2="56346"/>
                        <a14:backgroundMark x1="39222" y1="42885" x2="42000" y2="50769"/>
                        <a14:backgroundMark x1="40889" y1="46731" x2="35889" y2="39808"/>
                        <a14:backgroundMark x1="35778" y1="40000" x2="35778" y2="40000"/>
                        <a14:backgroundMark x1="35333" y1="45769" x2="35333" y2="45769"/>
                        <a14:backgroundMark x1="35667" y1="40192" x2="35667" y2="40192"/>
                        <a14:backgroundMark x1="35667" y1="40192" x2="35444" y2="45769"/>
                        <a14:backgroundMark x1="35444" y1="45769" x2="39000" y2="51538"/>
                        <a14:backgroundMark x1="39111" y1="51346" x2="37222" y2="47885"/>
                        <a14:backgroundMark x1="41778" y1="51731" x2="41778" y2="51731"/>
                        <a14:backgroundMark x1="41778" y1="51731" x2="41778" y2="51731"/>
                        <a14:backgroundMark x1="41778" y1="51731" x2="41778" y2="517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67595" y="1844251"/>
            <a:ext cx="5485668" cy="3169498"/>
          </a:xfrm>
          <a:prstGeom prst="rect">
            <a:avLst/>
          </a:prstGeom>
        </p:spPr>
      </p:pic>
      <p:pic>
        <p:nvPicPr>
          <p:cNvPr id="1026" name="Picture 2" descr="C:\Users\Administrator\Desktop\banne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0507" y="1689100"/>
            <a:ext cx="6172200" cy="347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ell of Onion pee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10506" y="876716"/>
            <a:ext cx="6679413" cy="50095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67" y="1399936"/>
            <a:ext cx="4026555" cy="3768964"/>
          </a:xfrm>
          <a:prstGeom prst="rect">
            <a:avLst/>
          </a:prstGeom>
        </p:spPr>
      </p:pic>
    </p:spTree>
  </p:cSld>
  <p:clrMapOvr>
    <a:masterClrMapping/>
  </p:clrMapOvr>
  <p:transition advClick="0" advTm="5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"/>
                                            </p:cond>
                                          </p:stCondLst>
                                        </p:cTn>
                                        <p:tgtEl>
                                          <p:spTgt spid="7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7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7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7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7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7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7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7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"/>
                                            </p:cond>
                                          </p:stCondLst>
                                        </p:cTn>
                                        <p:tgtEl>
                                          <p:spTgt spid="7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"/>
                                            </p:cond>
                                          </p:stCondLst>
                                        </p:cTn>
                                        <p:tgtEl>
                                          <p:spTgt spid="7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7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1"/>
                                            </p:cond>
                                          </p:stCondLst>
                                        </p:cTn>
                                        <p:tgtEl>
                                          <p:spTgt spid="7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4"/>
                                            </p:cond>
                                          </p:stCondLst>
                                        </p:cTn>
                                        <p:tgtEl>
                                          <p:spTgt spid="7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7"/>
                                            </p:cond>
                                          </p:stCondLst>
                                        </p:cTn>
                                        <p:tgtEl>
                                          <p:spTgt spid="7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0"/>
                                            </p:cond>
                                          </p:stCondLst>
                                        </p:cTn>
                                        <p:tgtEl>
                                          <p:spTgt spid="7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3"/>
                                            </p:cond>
                                          </p:stCondLst>
                                        </p:cTn>
                                        <p:tgtEl>
                                          <p:spTgt spid="7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6"/>
                                            </p:cond>
                                          </p:stCondLst>
                                        </p:cTn>
                                        <p:tgtEl>
                                          <p:spTgt spid="7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9"/>
                                            </p:cond>
                                          </p:stCondLst>
                                        </p:cTn>
                                        <p:tgtEl>
                                          <p:spTgt spid="7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2"/>
                                            </p:cond>
                                          </p:stCondLst>
                                        </p:cTn>
                                        <p:tgtEl>
                                          <p:spTgt spid="7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5"/>
                                            </p:cond>
                                          </p:stCondLst>
                                        </p:cTn>
                                        <p:tgtEl>
                                          <p:spTgt spid="7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8"/>
                                            </p:cond>
                                          </p:stCondLst>
                                        </p:cTn>
                                        <p:tgtEl>
                                          <p:spTgt spid="7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1"/>
                                            </p:cond>
                                          </p:stCondLst>
                                        </p:cTn>
                                        <p:tgtEl>
                                          <p:spTgt spid="7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4"/>
                                            </p:cond>
                                          </p:stCondLst>
                                        </p:cTn>
                                        <p:tgtEl>
                                          <p:spTgt spid="7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7"/>
                                            </p:cond>
                                          </p:stCondLst>
                                        </p:cTn>
                                        <p:tgtEl>
                                          <p:spTgt spid="7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0"/>
                                            </p:cond>
                                          </p:stCondLst>
                                        </p:cTn>
                                        <p:tgtEl>
                                          <p:spTgt spid="7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3"/>
                                            </p:cond>
                                          </p:stCondLst>
                                        </p:cTn>
                                        <p:tgtEl>
                                          <p:spTgt spid="7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6"/>
                                            </p:cond>
                                          </p:stCondLst>
                                        </p:cTn>
                                        <p:tgtEl>
                                          <p:spTgt spid="7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9"/>
                                            </p:cond>
                                          </p:stCondLst>
                                        </p:cTn>
                                        <p:tgtEl>
                                          <p:spTgt spid="7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9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2"/>
                                            </p:cond>
                                          </p:stCondLst>
                                        </p:cTn>
                                        <p:tgtEl>
                                          <p:spTgt spid="7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5"/>
                                            </p:cond>
                                          </p:stCondLst>
                                        </p:cTn>
                                        <p:tgtEl>
                                          <p:spTgt spid="7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1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8"/>
                                            </p:cond>
                                          </p:stCondLst>
                                        </p:cTn>
                                        <p:tgtEl>
                                          <p:spTgt spid="7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32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1"/>
                                            </p:cond>
                                          </p:stCondLst>
                                        </p:cTn>
                                        <p:tgtEl>
                                          <p:spTgt spid="7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33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4"/>
                                            </p:cond>
                                          </p:stCondLst>
                                        </p:cTn>
                                        <p:tgtEl>
                                          <p:spTgt spid="7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34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7"/>
                                            </p:cond>
                                          </p:stCondLst>
                                        </p:cTn>
                                        <p:tgtEl>
                                          <p:spTgt spid="7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35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0"/>
                                            </p:cond>
                                          </p:stCondLst>
                                        </p:cTn>
                                        <p:tgtEl>
                                          <p:spTgt spid="7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360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3"/>
                                            </p:cond>
                                          </p:stCondLst>
                                        </p:cTn>
                                        <p:tgtEl>
                                          <p:spTgt spid="7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370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6"/>
                                            </p:cond>
                                          </p:stCondLst>
                                        </p:cTn>
                                        <p:tgtEl>
                                          <p:spTgt spid="7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380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9"/>
                                            </p:cond>
                                          </p:stCondLst>
                                        </p:cTn>
                                        <p:tgtEl>
                                          <p:spTgt spid="7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390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2"/>
                                            </p:cond>
                                          </p:stCondLst>
                                        </p:cTn>
                                        <p:tgtEl>
                                          <p:spTgt spid="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400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5"/>
                                            </p:cond>
                                          </p:stCondLst>
                                        </p:cTn>
                                        <p:tgtEl>
                                          <p:spTgt spid="7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410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8"/>
                                            </p:cond>
                                          </p:stCondLst>
                                        </p:cTn>
                                        <p:tgtEl>
                                          <p:spTgt spid="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420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1"/>
                                            </p:cond>
                                          </p:stCondLst>
                                        </p:cTn>
                                        <p:tgtEl>
                                          <p:spTgt spid="7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430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4"/>
                                            </p:cond>
                                          </p:stCondLst>
                                        </p:cTn>
                                        <p:tgtEl>
                                          <p:spTgt spid="7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440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7"/>
                                            </p:cond>
                                          </p:stCondLst>
                                        </p:cTn>
                                        <p:tgtEl>
                                          <p:spTgt spid="7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450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0"/>
                                            </p:cond>
                                          </p:stCondLst>
                                        </p:cTn>
                                        <p:tgtEl>
                                          <p:spTgt spid="7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460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3"/>
                                            </p:cond>
                                          </p:stCondLst>
                                        </p:cTn>
                                        <p:tgtEl>
                                          <p:spTgt spid="7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470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6"/>
                                            </p:cond>
                                          </p:stCondLst>
                                        </p:cTn>
                                        <p:tgtEl>
                                          <p:spTgt spid="7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480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9"/>
                                            </p:cond>
                                          </p:stCondLst>
                                        </p:cTn>
                                        <p:tgtEl>
                                          <p:spTgt spid="7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490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2"/>
                                            </p:cond>
                                          </p:stCondLst>
                                        </p:cTn>
                                        <p:tgtEl>
                                          <p:spTgt spid="7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500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5"/>
                                            </p:cond>
                                          </p:stCondLst>
                                        </p:cTn>
                                        <p:tgtEl>
                                          <p:spTgt spid="7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510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8"/>
                                            </p:cond>
                                          </p:stCondLst>
                                        </p:cTn>
                                        <p:tgtEl>
                                          <p:spTgt spid="7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520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1"/>
                                            </p:cond>
                                          </p:stCondLst>
                                        </p:cTn>
                                        <p:tgtEl>
                                          <p:spTgt spid="7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530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4"/>
                                            </p:cond>
                                          </p:stCondLst>
                                        </p:cTn>
                                        <p:tgtEl>
                                          <p:spTgt spid="7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540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7"/>
                                            </p:cond>
                                          </p:stCondLst>
                                        </p:cTn>
                                        <p:tgtEl>
                                          <p:spTgt spid="7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 nodeType="afterGroup">
                            <p:stCondLst>
                              <p:cond delay="550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0"/>
                                            </p:cond>
                                          </p:stCondLst>
                                        </p:cTn>
                                        <p:tgtEl>
                                          <p:spTgt spid="7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 nodeType="afterGroup">
                            <p:stCondLst>
                              <p:cond delay="560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3"/>
                                            </p:cond>
                                          </p:stCondLst>
                                        </p:cTn>
                                        <p:tgtEl>
                                          <p:spTgt spid="7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 nodeType="afterGroup">
                            <p:stCondLst>
                              <p:cond delay="570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6"/>
                                            </p:cond>
                                          </p:stCondLst>
                                        </p:cTn>
                                        <p:tgtEl>
                                          <p:spTgt spid="7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580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9"/>
                                            </p:cond>
                                          </p:stCondLst>
                                        </p:cTn>
                                        <p:tgtEl>
                                          <p:spTgt spid="7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 nodeType="afterGroup">
                            <p:stCondLst>
                              <p:cond delay="59000"/>
                            </p:stCondLst>
                            <p:childTnLst>
                              <p:par>
                                <p:cTn id="18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4" dur="500"/>
                                        <p:tgtEl>
                                          <p:spTgt spid="7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9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7184" grpId="0"/>
      <p:bldP spid="7243" grpId="0"/>
      <p:bldP spid="7244" grpId="0"/>
      <p:bldP spid="7245" grpId="0"/>
      <p:bldP spid="7246" grpId="0"/>
      <p:bldP spid="7247" grpId="0"/>
      <p:bldP spid="7248" grpId="0"/>
      <p:bldP spid="7249" grpId="0"/>
      <p:bldP spid="7250" grpId="0"/>
      <p:bldP spid="7251" grpId="0"/>
      <p:bldP spid="7252" grpId="0"/>
      <p:bldP spid="7253" grpId="0"/>
      <p:bldP spid="7254" grpId="0"/>
      <p:bldP spid="7255" grpId="0"/>
      <p:bldP spid="7256" grpId="0"/>
      <p:bldP spid="7257" grpId="0"/>
      <p:bldP spid="7258" grpId="0"/>
      <p:bldP spid="7259" grpId="0"/>
      <p:bldP spid="7260" grpId="0"/>
      <p:bldP spid="7261" grpId="0"/>
      <p:bldP spid="7262" grpId="0"/>
      <p:bldP spid="7263" grpId="0"/>
      <p:bldP spid="7264" grpId="0"/>
      <p:bldP spid="7265" grpId="0"/>
      <p:bldP spid="7266" grpId="0"/>
      <p:bldP spid="7267" grpId="0"/>
      <p:bldP spid="7268" grpId="0"/>
      <p:bldP spid="7270" grpId="0"/>
      <p:bldP spid="7271" grpId="0"/>
      <p:bldP spid="7272" grpId="0"/>
      <p:bldP spid="7273" grpId="0"/>
      <p:bldP spid="7274" grpId="0"/>
      <p:bldP spid="7275" grpId="0"/>
      <p:bldP spid="7276" grpId="0"/>
      <p:bldP spid="7277" grpId="0"/>
      <p:bldP spid="7278" grpId="0"/>
      <p:bldP spid="7279" grpId="0"/>
      <p:bldP spid="7280" grpId="0"/>
      <p:bldP spid="7281" grpId="0"/>
      <p:bldP spid="7282" grpId="0"/>
      <p:bldP spid="7283" grpId="0"/>
      <p:bldP spid="7284" grpId="0"/>
      <p:bldP spid="7285" grpId="0"/>
      <p:bldP spid="7286" grpId="0"/>
      <p:bldP spid="7287" grpId="0"/>
      <p:bldP spid="7288" grpId="0"/>
      <p:bldP spid="7289" grpId="0"/>
      <p:bldP spid="7290" grpId="0"/>
      <p:bldP spid="7291" grpId="0"/>
      <p:bldP spid="7292" grpId="0"/>
      <p:bldP spid="7293" grpId="0"/>
      <p:bldP spid="7294" grpId="0"/>
      <p:bldP spid="7295" grpId="0"/>
      <p:bldP spid="7296" grpId="0"/>
      <p:bldP spid="7297" grpId="0"/>
      <p:bldP spid="7298" grpId="0"/>
      <p:bldP spid="7299" grpId="0"/>
      <p:bldP spid="7300" grpId="0"/>
      <p:bldP spid="7301" grpId="0"/>
      <p:bldP spid="730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354330" y="689325"/>
            <a:ext cx="11578590" cy="5949059"/>
            <a:chOff x="365760" y="755329"/>
            <a:chExt cx="11578590" cy="5949059"/>
          </a:xfrm>
        </p:grpSpPr>
        <p:sp>
          <p:nvSpPr>
            <p:cNvPr id="2" name="TextBox 1">
              <a:extLst/>
            </p:cNvPr>
            <p:cNvSpPr txBox="1"/>
            <p:nvPr/>
          </p:nvSpPr>
          <p:spPr>
            <a:xfrm>
              <a:off x="365760" y="755329"/>
              <a:ext cx="11578590" cy="83099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algn="just"/>
              <a:r>
                <a:rPr lang="vi-VN" sz="2400" dirty="0"/>
                <a:t>Cho biết tên các thành phần cơ bản của tế bào biểu bì củ hành tây tương ứng với các số 1, 2, 3 trong hình dưới đây:</a:t>
              </a:r>
              <a:endParaRPr lang="en-SG" sz="2400" dirty="0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2641971" y="3285939"/>
              <a:ext cx="7593857" cy="3418449"/>
              <a:chOff x="2733411" y="1603715"/>
              <a:chExt cx="7593857" cy="3418449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2733411" y="1603715"/>
                <a:ext cx="7593857" cy="3418449"/>
                <a:chOff x="1932755" y="2243795"/>
                <a:chExt cx="7593857" cy="3418449"/>
              </a:xfrm>
            </p:grpSpPr>
            <p:pic>
              <p:nvPicPr>
                <p:cNvPr id="3" name="Picture 2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32755" y="2468879"/>
                  <a:ext cx="7593857" cy="2968283"/>
                </a:xfrm>
                <a:prstGeom prst="rect">
                  <a:avLst/>
                </a:prstGeom>
              </p:spPr>
            </p:pic>
            <p:sp>
              <p:nvSpPr>
                <p:cNvPr id="4" name="Rectangle 3"/>
                <p:cNvSpPr/>
                <p:nvPr/>
              </p:nvSpPr>
              <p:spPr>
                <a:xfrm>
                  <a:off x="8373061" y="2243795"/>
                  <a:ext cx="1153551" cy="34184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6" name="TextBox 5">
                <a:extLst/>
              </p:cNvPr>
              <p:cNvSpPr txBox="1"/>
              <p:nvPr/>
            </p:nvSpPr>
            <p:spPr>
              <a:xfrm>
                <a:off x="2733411" y="4273862"/>
                <a:ext cx="6096000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ảnh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tế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bào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biểu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bì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hành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tây</a:t>
                </a:r>
                <a:endParaRPr lang="en-SG" sz="2800" dirty="0"/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3305551" y="2160828"/>
              <a:ext cx="1512438" cy="1675271"/>
              <a:chOff x="3305551" y="2160828"/>
              <a:chExt cx="1512438" cy="1675271"/>
            </a:xfrm>
          </p:grpSpPr>
          <p:cxnSp>
            <p:nvCxnSpPr>
              <p:cNvPr id="9" name="Straight Connector 8"/>
              <p:cNvCxnSpPr/>
              <p:nvPr/>
            </p:nvCxnSpPr>
            <p:spPr>
              <a:xfrm flipH="1" flipV="1">
                <a:off x="3629269" y="2578799"/>
                <a:ext cx="1188720" cy="1257300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Box 9">
                <a:extLst/>
              </p:cNvPr>
              <p:cNvSpPr txBox="1"/>
              <p:nvPr/>
            </p:nvSpPr>
            <p:spPr>
              <a:xfrm>
                <a:off x="3305551" y="2160828"/>
                <a:ext cx="695325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800" b="1" dirty="0">
                    <a:solidFill>
                      <a:schemeClr val="accent6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</a:t>
                </a:r>
                <a:endParaRPr lang="en-SG" sz="28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4775829" y="1811408"/>
              <a:ext cx="695325" cy="1810998"/>
              <a:chOff x="4775829" y="1811408"/>
              <a:chExt cx="695325" cy="1810998"/>
            </a:xfrm>
          </p:grpSpPr>
          <p:cxnSp>
            <p:nvCxnSpPr>
              <p:cNvPr id="11" name="Straight Connector 10"/>
              <p:cNvCxnSpPr/>
              <p:nvPr/>
            </p:nvCxnSpPr>
            <p:spPr>
              <a:xfrm flipH="1" flipV="1">
                <a:off x="5027138" y="2223115"/>
                <a:ext cx="385499" cy="1399291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>
                <a:extLst/>
              </p:cNvPr>
              <p:cNvSpPr txBox="1"/>
              <p:nvPr/>
            </p:nvSpPr>
            <p:spPr>
              <a:xfrm>
                <a:off x="4775829" y="1811408"/>
                <a:ext cx="695325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800" b="1" dirty="0">
                    <a:solidFill>
                      <a:schemeClr val="accent6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endParaRPr lang="en-SG" sz="28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6395994" y="1913283"/>
              <a:ext cx="1252136" cy="1893762"/>
              <a:chOff x="6395994" y="1913283"/>
              <a:chExt cx="1252136" cy="1893762"/>
            </a:xfrm>
          </p:grpSpPr>
          <p:cxnSp>
            <p:nvCxnSpPr>
              <p:cNvPr id="14" name="Straight Connector 13"/>
              <p:cNvCxnSpPr/>
              <p:nvPr/>
            </p:nvCxnSpPr>
            <p:spPr>
              <a:xfrm flipV="1">
                <a:off x="6395994" y="2328226"/>
                <a:ext cx="695324" cy="1478819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>
                <a:extLst/>
              </p:cNvPr>
              <p:cNvSpPr txBox="1"/>
              <p:nvPr/>
            </p:nvSpPr>
            <p:spPr>
              <a:xfrm>
                <a:off x="6952805" y="1913283"/>
                <a:ext cx="695325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800" b="1" dirty="0">
                    <a:solidFill>
                      <a:schemeClr val="accent6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endParaRPr lang="en-SG" sz="28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p:grpSp>
      </p:grpSp>
      <p:sp>
        <p:nvSpPr>
          <p:cNvPr id="17" name="TextBox 16">
            <a:extLst/>
          </p:cNvPr>
          <p:cNvSpPr txBox="1"/>
          <p:nvPr/>
        </p:nvSpPr>
        <p:spPr>
          <a:xfrm>
            <a:off x="2737526" y="2099273"/>
            <a:ext cx="118110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SG" sz="2800" dirty="0"/>
          </a:p>
        </p:txBody>
      </p:sp>
      <p:sp>
        <p:nvSpPr>
          <p:cNvPr id="18" name="TextBox 17">
            <a:extLst/>
          </p:cNvPr>
          <p:cNvSpPr txBox="1"/>
          <p:nvPr/>
        </p:nvSpPr>
        <p:spPr>
          <a:xfrm>
            <a:off x="3695103" y="1854084"/>
            <a:ext cx="2241102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tế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bào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SG" sz="2400" dirty="0"/>
          </a:p>
        </p:txBody>
      </p:sp>
      <p:sp>
        <p:nvSpPr>
          <p:cNvPr id="19" name="TextBox 18">
            <a:extLst/>
          </p:cNvPr>
          <p:cNvSpPr txBox="1"/>
          <p:nvPr/>
        </p:nvSpPr>
        <p:spPr>
          <a:xfrm>
            <a:off x="5970767" y="1913283"/>
            <a:ext cx="2241102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tế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bào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SG" sz="2400" dirty="0"/>
          </a:p>
        </p:txBody>
      </p:sp>
      <p:sp>
        <p:nvSpPr>
          <p:cNvPr id="24" name="TextBox 23">
            <a:extLst/>
          </p:cNvPr>
          <p:cNvSpPr txBox="1"/>
          <p:nvPr/>
        </p:nvSpPr>
        <p:spPr>
          <a:xfrm>
            <a:off x="2986277" y="166105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LUYỆN TẬP</a:t>
            </a:r>
            <a:endParaRPr lang="en-SG" sz="2800" dirty="0"/>
          </a:p>
        </p:txBody>
      </p:sp>
    </p:spTree>
    <p:extLst>
      <p:ext uri="{BB962C8B-B14F-4D97-AF65-F5344CB8AC3E}">
        <p14:creationId xmlns:p14="http://schemas.microsoft.com/office/powerpoint/2010/main" val="1296026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F68B8CD-D6A2-4574-A6F2-EF9E0429B852}"/>
              </a:ext>
            </a:extLst>
          </p:cNvPr>
          <p:cNvSpPr txBox="1"/>
          <p:nvPr/>
        </p:nvSpPr>
        <p:spPr>
          <a:xfrm>
            <a:off x="2971800" y="353496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KẾT QUẢ</a:t>
            </a:r>
            <a:endParaRPr lang="en-SG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6F1FE5-8A09-4573-A0F0-8FEF6DD93C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560" y="1587532"/>
            <a:ext cx="5384800" cy="49169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E9195B2-EB6E-440C-904E-9C27A7F1034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3800" y="1658652"/>
            <a:ext cx="5181598" cy="49169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35147BB-2F51-431A-9CEE-05A4B3528C8D}"/>
              </a:ext>
            </a:extLst>
          </p:cNvPr>
          <p:cNvSpPr txBox="1"/>
          <p:nvPr/>
        </p:nvSpPr>
        <p:spPr>
          <a:xfrm>
            <a:off x="7132320" y="975360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b="1" dirty="0"/>
              <a:t>TẾ BÀO BIỂU BÌ VẢY HÀNH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055DDC-6EFD-4A29-9FB9-A9ADF9E816EF}"/>
              </a:ext>
            </a:extLst>
          </p:cNvPr>
          <p:cNvSpPr txBox="1"/>
          <p:nvPr/>
        </p:nvSpPr>
        <p:spPr>
          <a:xfrm>
            <a:off x="294640" y="87671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b="1" dirty="0"/>
              <a:t>TẾ BÀO NIÊM MẠC MIỆNG</a:t>
            </a:r>
          </a:p>
        </p:txBody>
      </p:sp>
    </p:spTree>
    <p:extLst>
      <p:ext uri="{BB962C8B-B14F-4D97-AF65-F5344CB8AC3E}">
        <p14:creationId xmlns:p14="http://schemas.microsoft.com/office/powerpoint/2010/main" val="2403393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707</Words>
  <Application>Microsoft Office PowerPoint</Application>
  <PresentationFormat>Widescreen</PresentationFormat>
  <Paragraphs>145</Paragraphs>
  <Slides>24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A3.NotoSans-San</vt:lpstr>
      <vt:lpstr>Arial</vt:lpstr>
      <vt:lpstr>Arial Narrow</vt:lpstr>
      <vt:lpstr>Calibri</vt:lpstr>
      <vt:lpstr>Calibri Light</vt:lpstr>
      <vt:lpstr>Cambria</vt:lpstr>
      <vt:lpstr>Segoe UI</vt:lpstr>
      <vt:lpstr>Times New Roman</vt:lpstr>
      <vt:lpstr>Verdana</vt:lpstr>
      <vt:lpstr>VNI-Souvir</vt:lpstr>
      <vt:lpstr>Office Theme</vt:lpstr>
      <vt:lpstr>PowerPoint Presentation</vt:lpstr>
      <vt:lpstr>Nội dung bài học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thuvienhoclieu.com</dc:title>
  <dc:creator/>
  <cp:keywords>thuvienhoclieu.com</cp:keywords>
  <dc:description>thuvienhoclieu.com</dc:description>
  <cp:lastModifiedBy/>
  <cp:revision>1</cp:revision>
  <dcterms:created xsi:type="dcterms:W3CDTF">2021-08-22T08:51:30Z</dcterms:created>
  <dcterms:modified xsi:type="dcterms:W3CDTF">2024-04-05T04:41:42Z</dcterms:modified>
</cp:coreProperties>
</file>