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9" r:id="rId2"/>
    <p:sldMasterId id="2147483744" r:id="rId3"/>
    <p:sldMasterId id="2147483747" r:id="rId4"/>
    <p:sldMasterId id="2147483749" r:id="rId5"/>
  </p:sldMasterIdLst>
  <p:notesMasterIdLst>
    <p:notesMasterId r:id="rId29"/>
  </p:notesMasterIdLst>
  <p:sldIdLst>
    <p:sldId id="258" r:id="rId6"/>
    <p:sldId id="277" r:id="rId7"/>
    <p:sldId id="279" r:id="rId8"/>
    <p:sldId id="267" r:id="rId9"/>
    <p:sldId id="284" r:id="rId10"/>
    <p:sldId id="268" r:id="rId11"/>
    <p:sldId id="288" r:id="rId12"/>
    <p:sldId id="289" r:id="rId13"/>
    <p:sldId id="290" r:id="rId14"/>
    <p:sldId id="285" r:id="rId15"/>
    <p:sldId id="286" r:id="rId16"/>
    <p:sldId id="287" r:id="rId17"/>
    <p:sldId id="291" r:id="rId18"/>
    <p:sldId id="303" r:id="rId19"/>
    <p:sldId id="304" r:id="rId20"/>
    <p:sldId id="302" r:id="rId21"/>
    <p:sldId id="340" r:id="rId22"/>
    <p:sldId id="294" r:id="rId23"/>
    <p:sldId id="295" r:id="rId24"/>
    <p:sldId id="296" r:id="rId25"/>
    <p:sldId id="343" r:id="rId26"/>
    <p:sldId id="307" r:id="rId27"/>
    <p:sldId id="341" r:id="rId28"/>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04/04/2024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3</a:t>
            </a:fld>
            <a:endParaRPr lang="en-US" smtClean="0"/>
          </a:p>
        </p:txBody>
      </p:sp>
    </p:spTree>
    <p:extLst>
      <p:ext uri="{BB962C8B-B14F-4D97-AF65-F5344CB8AC3E}">
        <p14:creationId xmlns:p14="http://schemas.microsoft.com/office/powerpoint/2010/main" val="232995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10</a:t>
            </a:fld>
            <a:endParaRPr lang="en-US" smtClean="0">
              <a:solidFill>
                <a:prstClr val="black"/>
              </a:solidFill>
            </a:endParaRPr>
          </a:p>
        </p:txBody>
      </p:sp>
    </p:spTree>
    <p:extLst>
      <p:ext uri="{BB962C8B-B14F-4D97-AF65-F5344CB8AC3E}">
        <p14:creationId xmlns:p14="http://schemas.microsoft.com/office/powerpoint/2010/main" val="271539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21</a:t>
            </a:fld>
            <a:endParaRPr lang="en-US" smtClean="0">
              <a:solidFill>
                <a:prstClr val="black"/>
              </a:solidFill>
            </a:endParaRPr>
          </a:p>
        </p:txBody>
      </p:sp>
    </p:spTree>
    <p:extLst>
      <p:ext uri="{BB962C8B-B14F-4D97-AF65-F5344CB8AC3E}">
        <p14:creationId xmlns:p14="http://schemas.microsoft.com/office/powerpoint/2010/main" val="249518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04/04/2024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04/04/2024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04/04/2024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04/04/2024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04/04/2024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04/04/2024</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04/04/2024</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04/04/2024</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04/04/2024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04/04/2024</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04/04/2024</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04/04/2024</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9" Type="http://schemas.openxmlformats.org/officeDocument/2006/relationships/tags" Target="../tags/tag105.xml"/><Relationship Id="rId21" Type="http://schemas.openxmlformats.org/officeDocument/2006/relationships/tags" Target="../tags/tag87.xml"/><Relationship Id="rId34" Type="http://schemas.openxmlformats.org/officeDocument/2006/relationships/tags" Target="../tags/tag100.xml"/><Relationship Id="rId42" Type="http://schemas.openxmlformats.org/officeDocument/2006/relationships/tags" Target="../tags/tag108.xml"/><Relationship Id="rId47" Type="http://schemas.openxmlformats.org/officeDocument/2006/relationships/tags" Target="../tags/tag113.xml"/><Relationship Id="rId50" Type="http://schemas.openxmlformats.org/officeDocument/2006/relationships/tags" Target="../tags/tag116.xml"/><Relationship Id="rId55" Type="http://schemas.openxmlformats.org/officeDocument/2006/relationships/tags" Target="../tags/tag121.xml"/><Relationship Id="rId63" Type="http://schemas.openxmlformats.org/officeDocument/2006/relationships/hyperlink" Target="file:///G:\tin%208\TTDD1.ppt" TargetMode="External"/><Relationship Id="rId68" Type="http://schemas.openxmlformats.org/officeDocument/2006/relationships/image" Target="../media/image8.jpeg"/><Relationship Id="rId7" Type="http://schemas.openxmlformats.org/officeDocument/2006/relationships/tags" Target="../tags/tag73.xml"/><Relationship Id="rId2" Type="http://schemas.openxmlformats.org/officeDocument/2006/relationships/tags" Target="../tags/tag68.xml"/><Relationship Id="rId16" Type="http://schemas.openxmlformats.org/officeDocument/2006/relationships/tags" Target="../tags/tag82.xml"/><Relationship Id="rId29" Type="http://schemas.openxmlformats.org/officeDocument/2006/relationships/tags" Target="../tags/tag95.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tags" Target="../tags/tag98.xml"/><Relationship Id="rId37" Type="http://schemas.openxmlformats.org/officeDocument/2006/relationships/tags" Target="../tags/tag103.xml"/><Relationship Id="rId40" Type="http://schemas.openxmlformats.org/officeDocument/2006/relationships/tags" Target="../tags/tag106.xml"/><Relationship Id="rId45" Type="http://schemas.openxmlformats.org/officeDocument/2006/relationships/tags" Target="../tags/tag111.xml"/><Relationship Id="rId53" Type="http://schemas.openxmlformats.org/officeDocument/2006/relationships/tags" Target="../tags/tag119.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36" Type="http://schemas.openxmlformats.org/officeDocument/2006/relationships/tags" Target="../tags/tag102.xml"/><Relationship Id="rId49" Type="http://schemas.openxmlformats.org/officeDocument/2006/relationships/tags" Target="../tags/tag115.xml"/><Relationship Id="rId57" Type="http://schemas.openxmlformats.org/officeDocument/2006/relationships/notesSlide" Target="../notesSlides/notesSlide2.xml"/><Relationship Id="rId61" Type="http://schemas.openxmlformats.org/officeDocument/2006/relationships/slide" Target="slide4.xml"/><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tags" Target="../tags/tag97.xml"/><Relationship Id="rId44" Type="http://schemas.openxmlformats.org/officeDocument/2006/relationships/tags" Target="../tags/tag110.xml"/><Relationship Id="rId52" Type="http://schemas.openxmlformats.org/officeDocument/2006/relationships/tags" Target="../tags/tag118.xml"/><Relationship Id="rId60" Type="http://schemas.openxmlformats.org/officeDocument/2006/relationships/image" Target="../media/image10.jpeg"/><Relationship Id="rId65" Type="http://schemas.openxmlformats.org/officeDocument/2006/relationships/hyperlink" Target="file:///G:\tin%208\Ngoai%20kh&#243;a1\TT3.ppt" TargetMode="Externa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 Id="rId35" Type="http://schemas.openxmlformats.org/officeDocument/2006/relationships/tags" Target="../tags/tag101.xml"/><Relationship Id="rId43" Type="http://schemas.openxmlformats.org/officeDocument/2006/relationships/tags" Target="../tags/tag109.xml"/><Relationship Id="rId48" Type="http://schemas.openxmlformats.org/officeDocument/2006/relationships/tags" Target="../tags/tag114.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21.jpeg"/><Relationship Id="rId8" Type="http://schemas.openxmlformats.org/officeDocument/2006/relationships/tags" Target="../tags/tag74.xml"/><Relationship Id="rId51" Type="http://schemas.openxmlformats.org/officeDocument/2006/relationships/tags" Target="../tags/tag117.xml"/><Relationship Id="rId3" Type="http://schemas.openxmlformats.org/officeDocument/2006/relationships/tags" Target="../tags/tag69.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tags" Target="../tags/tag99.xml"/><Relationship Id="rId38" Type="http://schemas.openxmlformats.org/officeDocument/2006/relationships/tags" Target="../tags/tag104.xml"/><Relationship Id="rId46" Type="http://schemas.openxmlformats.org/officeDocument/2006/relationships/tags" Target="../tags/tag112.xml"/><Relationship Id="rId59" Type="http://schemas.openxmlformats.org/officeDocument/2006/relationships/slide" Target="slide2.xml"/><Relationship Id="rId67" Type="http://schemas.openxmlformats.org/officeDocument/2006/relationships/image" Target="../media/image26.jpeg"/><Relationship Id="rId20" Type="http://schemas.openxmlformats.org/officeDocument/2006/relationships/tags" Target="../tags/tag86.xml"/><Relationship Id="rId41" Type="http://schemas.openxmlformats.org/officeDocument/2006/relationships/tags" Target="../tags/tag107.xml"/><Relationship Id="rId54" Type="http://schemas.openxmlformats.org/officeDocument/2006/relationships/tags" Target="../tags/tag120.xml"/><Relationship Id="rId62" Type="http://schemas.openxmlformats.org/officeDocument/2006/relationships/slide" Target="slide5.xml"/><Relationship Id="rId70"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8.jpeg"/><Relationship Id="rId5" Type="http://schemas.openxmlformats.org/officeDocument/2006/relationships/hyperlink" Target="https://www.youtube.com/"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0.gif"/><Relationship Id="rId5" Type="http://schemas.openxmlformats.org/officeDocument/2006/relationships/image" Target="../media/image27.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1.jpeg"/><Relationship Id="rId5" Type="http://schemas.openxmlformats.org/officeDocument/2006/relationships/image" Target="../media/image20.gif"/><Relationship Id="rId4" Type="http://schemas.openxmlformats.org/officeDocument/2006/relationships/image" Target="../media/image18.jpeg"/><Relationship Id="rId9" Type="http://schemas.openxmlformats.org/officeDocument/2006/relationships/hyperlink" Target="http://vtvgo.v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hyperlink" Target="http://khituongvietnam.gov.vn/"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vtvgo.vn/" TargetMode="External"/><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39" Type="http://schemas.openxmlformats.org/officeDocument/2006/relationships/tags" Target="../tags/tag168.xml"/><Relationship Id="rId21" Type="http://schemas.openxmlformats.org/officeDocument/2006/relationships/tags" Target="../tags/tag150.xml"/><Relationship Id="rId34" Type="http://schemas.openxmlformats.org/officeDocument/2006/relationships/tags" Target="../tags/tag163.xml"/><Relationship Id="rId42" Type="http://schemas.openxmlformats.org/officeDocument/2006/relationships/tags" Target="../tags/tag171.xml"/><Relationship Id="rId47" Type="http://schemas.openxmlformats.org/officeDocument/2006/relationships/tags" Target="../tags/tag176.xml"/><Relationship Id="rId50" Type="http://schemas.openxmlformats.org/officeDocument/2006/relationships/tags" Target="../tags/tag179.xml"/><Relationship Id="rId55" Type="http://schemas.openxmlformats.org/officeDocument/2006/relationships/tags" Target="../tags/tag184.xml"/><Relationship Id="rId63" Type="http://schemas.openxmlformats.org/officeDocument/2006/relationships/tags" Target="../tags/tag192.xml"/><Relationship Id="rId68" Type="http://schemas.openxmlformats.org/officeDocument/2006/relationships/slide" Target="slide4.xml"/><Relationship Id="rId7" Type="http://schemas.openxmlformats.org/officeDocument/2006/relationships/tags" Target="../tags/tag136.xml"/><Relationship Id="rId71" Type="http://schemas.openxmlformats.org/officeDocument/2006/relationships/hyperlink" Target="file:///G:\tin%208\TTDD2.ppt" TargetMode="External"/><Relationship Id="rId2" Type="http://schemas.openxmlformats.org/officeDocument/2006/relationships/tags" Target="../tags/tag131.xml"/><Relationship Id="rId16" Type="http://schemas.openxmlformats.org/officeDocument/2006/relationships/tags" Target="../tags/tag145.xml"/><Relationship Id="rId29" Type="http://schemas.openxmlformats.org/officeDocument/2006/relationships/tags" Target="../tags/tag158.xml"/><Relationship Id="rId11" Type="http://schemas.openxmlformats.org/officeDocument/2006/relationships/tags" Target="../tags/tag140.xml"/><Relationship Id="rId24" Type="http://schemas.openxmlformats.org/officeDocument/2006/relationships/tags" Target="../tags/tag153.xml"/><Relationship Id="rId32" Type="http://schemas.openxmlformats.org/officeDocument/2006/relationships/tags" Target="../tags/tag161.xml"/><Relationship Id="rId37" Type="http://schemas.openxmlformats.org/officeDocument/2006/relationships/tags" Target="../tags/tag166.xml"/><Relationship Id="rId40" Type="http://schemas.openxmlformats.org/officeDocument/2006/relationships/tags" Target="../tags/tag169.xml"/><Relationship Id="rId45" Type="http://schemas.openxmlformats.org/officeDocument/2006/relationships/tags" Target="../tags/tag174.xml"/><Relationship Id="rId53" Type="http://schemas.openxmlformats.org/officeDocument/2006/relationships/tags" Target="../tags/tag182.xml"/><Relationship Id="rId58" Type="http://schemas.openxmlformats.org/officeDocument/2006/relationships/tags" Target="../tags/tag187.xml"/><Relationship Id="rId66" Type="http://schemas.openxmlformats.org/officeDocument/2006/relationships/slide" Target="slide2.xml"/><Relationship Id="rId74" Type="http://schemas.openxmlformats.org/officeDocument/2006/relationships/image" Target="../media/image26.jpeg"/><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tags" Target="../tags/tag157.xml"/><Relationship Id="rId36" Type="http://schemas.openxmlformats.org/officeDocument/2006/relationships/tags" Target="../tags/tag165.xml"/><Relationship Id="rId49" Type="http://schemas.openxmlformats.org/officeDocument/2006/relationships/tags" Target="../tags/tag178.xml"/><Relationship Id="rId57" Type="http://schemas.openxmlformats.org/officeDocument/2006/relationships/tags" Target="../tags/tag186.xml"/><Relationship Id="rId61" Type="http://schemas.openxmlformats.org/officeDocument/2006/relationships/tags" Target="../tags/tag190.xml"/><Relationship Id="rId10" Type="http://schemas.openxmlformats.org/officeDocument/2006/relationships/tags" Target="../tags/tag139.xml"/><Relationship Id="rId19" Type="http://schemas.openxmlformats.org/officeDocument/2006/relationships/tags" Target="../tags/tag148.xml"/><Relationship Id="rId31" Type="http://schemas.openxmlformats.org/officeDocument/2006/relationships/tags" Target="../tags/tag160.xml"/><Relationship Id="rId44" Type="http://schemas.openxmlformats.org/officeDocument/2006/relationships/tags" Target="../tags/tag173.xml"/><Relationship Id="rId52" Type="http://schemas.openxmlformats.org/officeDocument/2006/relationships/tags" Target="../tags/tag181.xml"/><Relationship Id="rId60" Type="http://schemas.openxmlformats.org/officeDocument/2006/relationships/tags" Target="../tags/tag189.xml"/><Relationship Id="rId65" Type="http://schemas.openxmlformats.org/officeDocument/2006/relationships/notesSlide" Target="../notesSlides/notesSlide3.xml"/><Relationship Id="rId73" Type="http://schemas.openxmlformats.org/officeDocument/2006/relationships/hyperlink" Target="file:///G:\tin%208\TTDD3.ppt" TargetMode="Externa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tags" Target="../tags/tag156.xml"/><Relationship Id="rId30" Type="http://schemas.openxmlformats.org/officeDocument/2006/relationships/tags" Target="../tags/tag159.xml"/><Relationship Id="rId35" Type="http://schemas.openxmlformats.org/officeDocument/2006/relationships/tags" Target="../tags/tag164.xml"/><Relationship Id="rId43" Type="http://schemas.openxmlformats.org/officeDocument/2006/relationships/tags" Target="../tags/tag172.xml"/><Relationship Id="rId48" Type="http://schemas.openxmlformats.org/officeDocument/2006/relationships/tags" Target="../tags/tag177.xml"/><Relationship Id="rId56" Type="http://schemas.openxmlformats.org/officeDocument/2006/relationships/tags" Target="../tags/tag185.xml"/><Relationship Id="rId64" Type="http://schemas.openxmlformats.org/officeDocument/2006/relationships/slideLayout" Target="../slideLayouts/slideLayout7.xml"/><Relationship Id="rId69" Type="http://schemas.openxmlformats.org/officeDocument/2006/relationships/slide" Target="slide5.xml"/><Relationship Id="rId8" Type="http://schemas.openxmlformats.org/officeDocument/2006/relationships/tags" Target="../tags/tag137.xml"/><Relationship Id="rId51" Type="http://schemas.openxmlformats.org/officeDocument/2006/relationships/tags" Target="../tags/tag180.xml"/><Relationship Id="rId72" Type="http://schemas.openxmlformats.org/officeDocument/2006/relationships/hyperlink" Target="file:///G:\tin%208\Ngoai%20kh&#243;a1\TT3.ppt" TargetMode="External"/><Relationship Id="rId3" Type="http://schemas.openxmlformats.org/officeDocument/2006/relationships/tags" Target="../tags/tag132.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tags" Target="../tags/tag162.xml"/><Relationship Id="rId38" Type="http://schemas.openxmlformats.org/officeDocument/2006/relationships/tags" Target="../tags/tag167.xml"/><Relationship Id="rId46" Type="http://schemas.openxmlformats.org/officeDocument/2006/relationships/tags" Target="../tags/tag175.xml"/><Relationship Id="rId59" Type="http://schemas.openxmlformats.org/officeDocument/2006/relationships/tags" Target="../tags/tag188.xml"/><Relationship Id="rId67" Type="http://schemas.openxmlformats.org/officeDocument/2006/relationships/image" Target="../media/image10.jpeg"/><Relationship Id="rId20" Type="http://schemas.openxmlformats.org/officeDocument/2006/relationships/tags" Target="../tags/tag149.xml"/><Relationship Id="rId41" Type="http://schemas.openxmlformats.org/officeDocument/2006/relationships/tags" Target="../tags/tag170.xml"/><Relationship Id="rId54" Type="http://schemas.openxmlformats.org/officeDocument/2006/relationships/tags" Target="../tags/tag183.xml"/><Relationship Id="rId62" Type="http://schemas.openxmlformats.org/officeDocument/2006/relationships/tags" Target="../tags/tag191.xml"/><Relationship Id="rId70" Type="http://schemas.openxmlformats.org/officeDocument/2006/relationships/hyperlink" Target="file:///G:\tin%208\TTDD1.ppt" TargetMode="External"/><Relationship Id="rId75" Type="http://schemas.openxmlformats.org/officeDocument/2006/relationships/image" Target="../media/image21.jpeg"/><Relationship Id="rId1" Type="http://schemas.openxmlformats.org/officeDocument/2006/relationships/tags" Target="../tags/tag130.xml"/><Relationship Id="rId6" Type="http://schemas.openxmlformats.org/officeDocument/2006/relationships/tags" Target="../tags/tag13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26.jpeg"/><Relationship Id="rId5" Type="http://schemas.openxmlformats.org/officeDocument/2006/relationships/image" Target="../media/image18.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11.jpeg"/><Relationship Id="rId5" Type="http://schemas.openxmlformats.org/officeDocument/2006/relationships/image" Target="../media/image20.gif"/><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audio" Target="../media/audio2.wav"/><Relationship Id="rId76" Type="http://schemas.openxmlformats.org/officeDocument/2006/relationships/hyperlink" Target="file:///G:\tin%208\TTDD2.ppt" TargetMode="External"/><Relationship Id="rId7" Type="http://schemas.openxmlformats.org/officeDocument/2006/relationships/tags" Target="../tags/tag7.xml"/><Relationship Id="rId71" Type="http://schemas.openxmlformats.org/officeDocument/2006/relationships/image" Target="../media/image10.jpe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notesSlide" Target="../notesSlides/notesSlide1.xml"/><Relationship Id="rId74" Type="http://schemas.openxmlformats.org/officeDocument/2006/relationships/image" Target="../media/image11.jpeg"/><Relationship Id="rId79" Type="http://schemas.openxmlformats.org/officeDocument/2006/relationships/image" Target="../media/image12.jpeg"/><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image" Target="../media/image15.jpe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slideLayout" Target="../slideLayouts/slideLayout7.xml"/><Relationship Id="rId73" Type="http://schemas.openxmlformats.org/officeDocument/2006/relationships/slide" Target="slide5.xml"/><Relationship Id="rId78" Type="http://schemas.openxmlformats.org/officeDocument/2006/relationships/hyperlink" Target="file:///G:\tin%208\TTDD3.ppt" TargetMode="External"/><Relationship Id="rId81" Type="http://schemas.openxmlformats.org/officeDocument/2006/relationships/image" Target="../media/image14.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slide" Target="slide4.xml"/><Relationship Id="rId80" Type="http://schemas.openxmlformats.org/officeDocument/2006/relationships/image" Target="../media/image13.em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audio" Target="../media/audio1.wav"/><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slide" Target="slide2.xml"/><Relationship Id="rId75" Type="http://schemas.openxmlformats.org/officeDocument/2006/relationships/hyperlink" Target="file:///G:\tin%208\TTDD1.ppt" TargetMode="Externa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xml"/><Relationship Id="rId7" Type="http://schemas.openxmlformats.org/officeDocument/2006/relationships/image" Target="../media/image10.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1.jpeg"/><Relationship Id="rId5" Type="http://schemas.openxmlformats.org/officeDocument/2006/relationships/image" Target="../media/image11.jpeg"/><Relationship Id="rId10" Type="http://schemas.openxmlformats.org/officeDocument/2006/relationships/image" Target="../media/image18.jpeg"/><Relationship Id="rId4" Type="http://schemas.openxmlformats.org/officeDocument/2006/relationships/image" Target="../media/image20.gif"/><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thieunien.vn/" TargetMode="External"/><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vi.wikipedia.org/"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vi.wikipedia.org/"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03057" cy="138499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a:t>
            </a:r>
            <a:r>
              <a:rPr lang="en-US" sz="2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ĐỀ</a:t>
            </a:r>
            <a:r>
              <a:rPr lang="en-US" sz="2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3:</a:t>
            </a:r>
          </a:p>
          <a:p>
            <a:pPr algn="ctr" fontAlgn="auto">
              <a:spcBef>
                <a:spcPts val="0"/>
              </a:spcBef>
              <a:spcAft>
                <a:spcPts val="0"/>
              </a:spcAft>
              <a:defRPr/>
            </a:pP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TỔ</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CHỨC</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LƯU</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TRỮ</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TÌM</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KIẾM</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fontAlgn="auto">
              <a:spcBef>
                <a:spcPts val="0"/>
              </a:spcBef>
              <a:spcAft>
                <a:spcPts val="0"/>
              </a:spcAft>
              <a:defRPr/>
            </a:pP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TRAO</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ĐỔI</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THÔNG</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TIN</a:t>
            </a:r>
          </a:p>
        </p:txBody>
      </p:sp>
      <p:sp>
        <p:nvSpPr>
          <p:cNvPr id="9" name="Rectangle 8"/>
          <p:cNvSpPr/>
          <p:nvPr/>
        </p:nvSpPr>
        <p:spPr>
          <a:xfrm>
            <a:off x="-17898" y="1620809"/>
            <a:ext cx="8914897" cy="584775"/>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err="1"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BÀI</a:t>
            </a:r>
            <a:r>
              <a:rPr lang="en-US" sz="3200" b="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6: </a:t>
            </a:r>
            <a:r>
              <a:rPr lang="en-US" sz="3200" b="1" cap="all" dirty="0" err="1"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MẠNG</a:t>
            </a:r>
            <a:r>
              <a:rPr lang="en-US" sz="3200" b="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THÔNG</a:t>
            </a:r>
            <a:r>
              <a:rPr lang="en-US" sz="3200" b="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TIN </a:t>
            </a:r>
            <a:r>
              <a:rPr lang="en-US" sz="3200" b="1" cap="all" dirty="0" err="1">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TOÀN</a:t>
            </a:r>
            <a:r>
              <a:rPr lang="en-US" sz="3200" b="1"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CẦU</a:t>
            </a:r>
            <a:endParaRPr lang="en-US" sz="3200" b="1"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365"/>
                                        </p:tgtEl>
                                        <p:attrNameLst>
                                          <p:attrName>style.visibility</p:attrName>
                                        </p:attrNameLst>
                                      </p:cBhvr>
                                      <p:to>
                                        <p:strVal val="visible"/>
                                      </p:to>
                                    </p:set>
                                    <p:animEffect transition="in" filter="fade">
                                      <p:cBhvr>
                                        <p:cTn id="20" dur="1000"/>
                                        <p:tgtEl>
                                          <p:spTgt spid="15365"/>
                                        </p:tgtEl>
                                      </p:cBhvr>
                                    </p:animEffect>
                                    <p:anim calcmode="lin" valueType="num">
                                      <p:cBhvr>
                                        <p:cTn id="21" dur="1000" fill="hold"/>
                                        <p:tgtEl>
                                          <p:spTgt spid="15365"/>
                                        </p:tgtEl>
                                        <p:attrNameLst>
                                          <p:attrName>ppt_x</p:attrName>
                                        </p:attrNameLst>
                                      </p:cBhvr>
                                      <p:tavLst>
                                        <p:tav tm="0">
                                          <p:val>
                                            <p:strVal val="#ppt_x"/>
                                          </p:val>
                                        </p:tav>
                                        <p:tav tm="100000">
                                          <p:val>
                                            <p:strVal val="#ppt_x"/>
                                          </p:val>
                                        </p:tav>
                                      </p:tavLst>
                                    </p:anim>
                                    <p:anim calcmode="lin" valueType="num">
                                      <p:cBhvr>
                                        <p:cTn id="22"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362"/>
                                        </p:tgtEl>
                                        <p:attrNameLst>
                                          <p:attrName>style.visibility</p:attrName>
                                        </p:attrNameLst>
                                      </p:cBhvr>
                                      <p:to>
                                        <p:strVal val="visible"/>
                                      </p:to>
                                    </p:set>
                                    <p:animEffect transition="in" filter="fade">
                                      <p:cBhvr>
                                        <p:cTn id="27" dur="1000"/>
                                        <p:tgtEl>
                                          <p:spTgt spid="15362"/>
                                        </p:tgtEl>
                                      </p:cBhvr>
                                    </p:animEffect>
                                    <p:anim calcmode="lin" valueType="num">
                                      <p:cBhvr>
                                        <p:cTn id="28" dur="1000" fill="hold"/>
                                        <p:tgtEl>
                                          <p:spTgt spid="15362"/>
                                        </p:tgtEl>
                                        <p:attrNameLst>
                                          <p:attrName>ppt_x</p:attrName>
                                        </p:attrNameLst>
                                      </p:cBhvr>
                                      <p:tavLst>
                                        <p:tav tm="0">
                                          <p:val>
                                            <p:strVal val="#ppt_x"/>
                                          </p:val>
                                        </p:tav>
                                        <p:tav tm="100000">
                                          <p:val>
                                            <p:strVal val="#ppt_x"/>
                                          </p:val>
                                        </p:tav>
                                      </p:tavLst>
                                    </p:anim>
                                    <p:anim calcmode="lin" valueType="num">
                                      <p:cBhvr>
                                        <p:cTn id="2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5"/>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5"/>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5"/>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
        <p:nvSpPr>
          <p:cNvPr id="5" name="Rectangle 4"/>
          <p:cNvSpPr/>
          <p:nvPr/>
        </p:nvSpPr>
        <p:spPr>
          <a:xfrm>
            <a:off x="-12700" y="0"/>
            <a:ext cx="3936628" cy="338554"/>
          </a:xfrm>
          <a:prstGeom prst="rect">
            <a:avLst/>
          </a:prstGeom>
          <a:blipFill>
            <a:blip r:embed="rId6"/>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51721" y="1154363"/>
            <a:ext cx="3301753" cy="720725"/>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7"/>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8"/>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dirty="0"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a:t>
            </a:r>
            <a:r>
              <a:rPr lang="en-US" sz="2400" b="1" cap="all" dirty="0" err="1"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Trình</a:t>
            </a:r>
            <a:r>
              <a:rPr lang="en-US" sz="2400" b="1" cap="all" dirty="0"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2400" b="1" cap="all" dirty="0" err="1"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duyệt</a:t>
            </a:r>
            <a:endPar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
        <p:nvSpPr>
          <p:cNvPr id="8" name="Rectangle 7"/>
          <p:cNvSpPr/>
          <p:nvPr/>
        </p:nvSpPr>
        <p:spPr>
          <a:xfrm>
            <a:off x="-12700" y="0"/>
            <a:ext cx="3936628" cy="338554"/>
          </a:xfrm>
          <a:prstGeom prst="rect">
            <a:avLst/>
          </a:prstGeom>
          <a:blipFill>
            <a:blip r:embed="rId8"/>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
        <p:nvSpPr>
          <p:cNvPr id="7" name="Rectangle 6"/>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Picture1"/>
          <p:cNvPicPr>
            <a:picLocks noChangeAspect="1" noChangeArrowheads="1" noCrop="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5"/>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12700" y="0"/>
            <a:ext cx="3936628" cy="338554"/>
          </a:xfrm>
          <a:prstGeom prst="rect">
            <a:avLst/>
          </a:prstGeom>
          <a:blipFill>
            <a:blip r:embed="rId6"/>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
        <p:nvSpPr>
          <p:cNvPr id="14" name="Rectangle 13"/>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3"/>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5" name="Rectangle 4"/>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22" name="Bitmap Image" r:id="rId3" imgW="4877481" imgH="3677163" progId="Paint.Picture">
                  <p:embed/>
                </p:oleObj>
              </mc:Choice>
              <mc:Fallback>
                <p:oleObj name="Bitmap Image" r:id="rId3" imgW="4877481" imgH="367716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5"/>
              </a:rPr>
              <a:t>http</a:t>
            </a:r>
            <a:r>
              <a:rPr lang="en-US" sz="3200" b="1" smtClean="0">
                <a:solidFill>
                  <a:srgbClr val="FF0000"/>
                </a:solidFill>
                <a:latin typeface="Times New Roman" pitchFamily="18" charset="0"/>
                <a:cs typeface="Times New Roman" pitchFamily="18" charset="0"/>
                <a:hlinkClick r:id="rId5"/>
              </a:rPr>
              <a:t>://khituongvietnam.gov.vn</a:t>
            </a:r>
            <a:endParaRPr lang="vi-VN" sz="3200" b="1">
              <a:solidFill>
                <a:srgbClr val="FF0000"/>
              </a:solidFill>
              <a:latin typeface="Times New Roman" pitchFamily="18" charset="0"/>
              <a:cs typeface="Times New Roman" pitchFamily="18" charset="0"/>
            </a:endParaRPr>
          </a:p>
        </p:txBody>
      </p:sp>
      <p:sp>
        <p:nvSpPr>
          <p:cNvPr id="6" name="Rectangle 5"/>
          <p:cNvSpPr/>
          <p:nvPr/>
        </p:nvSpPr>
        <p:spPr>
          <a:xfrm>
            <a:off x="-12700" y="0"/>
            <a:ext cx="3936628" cy="338554"/>
          </a:xfrm>
          <a:prstGeom prst="rect">
            <a:avLst/>
          </a:prstGeom>
          <a:blipFill>
            <a:blip r:embed="rId6"/>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3"/>
              </a:rPr>
              <a:t>http</a:t>
            </a:r>
            <a:r>
              <a:rPr lang="en-US" sz="3200" b="1" smtClean="0">
                <a:solidFill>
                  <a:srgbClr val="FF0000"/>
                </a:solidFill>
                <a:latin typeface="Times New Roman" pitchFamily="18" charset="0"/>
                <a:cs typeface="Times New Roman" pitchFamily="18" charset="0"/>
                <a:hlinkClick r:id="rId3"/>
              </a:rPr>
              <a:t>://vtvgo.vn</a:t>
            </a:r>
            <a:endParaRPr lang="vi-VN" sz="3200" b="1">
              <a:solidFill>
                <a:srgbClr val="FF0000"/>
              </a:solidFill>
              <a:latin typeface="Times New Roman" pitchFamily="18" charset="0"/>
              <a:cs typeface="Times New Roman" pitchFamily="18" charset="0"/>
            </a:endParaRPr>
          </a:p>
        </p:txBody>
      </p:sp>
      <p:sp>
        <p:nvSpPr>
          <p:cNvPr id="6" name="Rectangle 5"/>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670175" y="1755775"/>
            <a:ext cx="6288189"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595565" y="4464050"/>
            <a:ext cx="6440931"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dirty="0" err="1">
                <a:solidFill>
                  <a:srgbClr val="0000FF"/>
                </a:solidFill>
                <a:latin typeface="Arial" charset="0"/>
              </a:rPr>
              <a:t>Thực</a:t>
            </a:r>
            <a:r>
              <a:rPr lang="en-US" altLang="en-US" sz="2200" b="1" dirty="0">
                <a:solidFill>
                  <a:srgbClr val="0000FF"/>
                </a:solidFill>
                <a:latin typeface="Arial" charset="0"/>
              </a:rPr>
              <a:t> </a:t>
            </a:r>
            <a:r>
              <a:rPr lang="en-US" altLang="en-US" sz="2200" b="1" dirty="0" err="1">
                <a:solidFill>
                  <a:srgbClr val="0000FF"/>
                </a:solidFill>
                <a:latin typeface="Arial" charset="0"/>
              </a:rPr>
              <a:t>hành</a:t>
            </a:r>
            <a:r>
              <a:rPr lang="en-US" altLang="en-US" sz="2200" b="1" dirty="0">
                <a:solidFill>
                  <a:srgbClr val="0000FF"/>
                </a:solidFill>
                <a:latin typeface="Arial" charset="0"/>
              </a:rPr>
              <a:t>: </a:t>
            </a:r>
            <a:r>
              <a:rPr lang="en-US" altLang="en-US" sz="2200" b="1" dirty="0" err="1">
                <a:solidFill>
                  <a:srgbClr val="0000FF"/>
                </a:solidFill>
                <a:latin typeface="Arial" charset="0"/>
              </a:rPr>
              <a:t>Khai</a:t>
            </a:r>
            <a:r>
              <a:rPr lang="en-US" altLang="en-US" sz="2200" b="1" dirty="0">
                <a:solidFill>
                  <a:srgbClr val="0000FF"/>
                </a:solidFill>
                <a:latin typeface="Arial" charset="0"/>
              </a:rPr>
              <a:t> </a:t>
            </a:r>
            <a:r>
              <a:rPr lang="en-US" altLang="en-US" sz="2200" b="1" dirty="0" err="1">
                <a:solidFill>
                  <a:srgbClr val="0000FF"/>
                </a:solidFill>
                <a:latin typeface="Arial" charset="0"/>
              </a:rPr>
              <a:t>thác</a:t>
            </a:r>
            <a:r>
              <a:rPr lang="en-US" altLang="en-US" sz="2200" b="1" dirty="0">
                <a:solidFill>
                  <a:srgbClr val="0000FF"/>
                </a:solidFill>
                <a:latin typeface="Arial" charset="0"/>
              </a:rPr>
              <a:t> </a:t>
            </a:r>
            <a:r>
              <a:rPr lang="en-US" altLang="en-US" sz="2200" b="1" dirty="0" err="1">
                <a:solidFill>
                  <a:srgbClr val="0000FF"/>
                </a:solidFill>
                <a:latin typeface="Arial" charset="0"/>
              </a:rPr>
              <a:t>thông</a:t>
            </a:r>
            <a:r>
              <a:rPr lang="en-US" altLang="en-US" sz="2200" b="1" dirty="0">
                <a:solidFill>
                  <a:srgbClr val="0000FF"/>
                </a:solidFill>
                <a:latin typeface="Arial" charset="0"/>
              </a:rPr>
              <a:t> tin </a:t>
            </a:r>
            <a:r>
              <a:rPr lang="en-US" altLang="en-US" sz="2200" b="1" dirty="0" err="1">
                <a:solidFill>
                  <a:srgbClr val="0000FF"/>
                </a:solidFill>
                <a:latin typeface="Arial" charset="0"/>
              </a:rPr>
              <a:t>trên</a:t>
            </a:r>
            <a:r>
              <a:rPr lang="en-US" altLang="en-US" sz="2200" b="1" dirty="0">
                <a:solidFill>
                  <a:srgbClr val="0000FF"/>
                </a:solidFill>
                <a:latin typeface="Arial" charset="0"/>
              </a:rPr>
              <a:t> </a:t>
            </a:r>
            <a:r>
              <a:rPr lang="en-US" altLang="en-US" sz="2200" b="1" dirty="0" err="1">
                <a:solidFill>
                  <a:srgbClr val="0000FF"/>
                </a:solidFill>
                <a:latin typeface="Arial" charset="0"/>
              </a:rPr>
              <a:t>trang</a:t>
            </a:r>
            <a:r>
              <a:rPr lang="en-US" altLang="en-US" sz="2200" b="1" dirty="0">
                <a:solidFill>
                  <a:srgbClr val="0000FF"/>
                </a:solidFill>
                <a:latin typeface="Arial" charset="0"/>
              </a:rPr>
              <a:t> Web</a:t>
            </a:r>
            <a:endParaRPr lang="en-US" altLang="en-US" sz="2200" b="1" dirty="0">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625727" y="3101975"/>
            <a:ext cx="6333208"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106488" y="290513"/>
            <a:ext cx="7871894"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871539" y="2003425"/>
            <a:ext cx="1583705"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157165" y="1284288"/>
            <a:ext cx="729951"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729713" y="2459705"/>
            <a:ext cx="1173163" cy="146312"/>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701801" y="1619254"/>
            <a:ext cx="1080456"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742413" y="4059905"/>
            <a:ext cx="1173163" cy="146312"/>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1817689" y="2981329"/>
            <a:ext cx="919674"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dirty="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1814512" y="4340229"/>
            <a:ext cx="934145"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36513" y="171450"/>
            <a:ext cx="1157631"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106488" y="271463"/>
            <a:ext cx="7871894"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230313" y="438154"/>
            <a:ext cx="7616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670175" y="1785468"/>
            <a:ext cx="6288189"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dirty="0" err="1">
                <a:solidFill>
                  <a:srgbClr val="FF0000"/>
                </a:solidFill>
                <a:latin typeface="Arial" charset="0"/>
              </a:rPr>
              <a:t>Tổ</a:t>
            </a:r>
            <a:r>
              <a:rPr lang="en-US" altLang="en-US" sz="2400" b="1" u="sng" dirty="0">
                <a:solidFill>
                  <a:srgbClr val="FF0000"/>
                </a:solidFill>
                <a:latin typeface="Arial" charset="0"/>
              </a:rPr>
              <a:t> </a:t>
            </a:r>
            <a:r>
              <a:rPr lang="en-US" altLang="en-US" sz="2400" b="1" u="sng" dirty="0" err="1">
                <a:solidFill>
                  <a:srgbClr val="FF0000"/>
                </a:solidFill>
                <a:latin typeface="Arial" charset="0"/>
              </a:rPr>
              <a:t>chức</a:t>
            </a:r>
            <a:r>
              <a:rPr lang="en-US" altLang="en-US" sz="2400" b="1" u="sng" dirty="0">
                <a:solidFill>
                  <a:srgbClr val="FF0000"/>
                </a:solidFill>
                <a:latin typeface="Arial" charset="0"/>
              </a:rPr>
              <a:t> </a:t>
            </a:r>
            <a:r>
              <a:rPr lang="en-US" altLang="en-US" sz="2400" b="1" u="sng" dirty="0" err="1">
                <a:solidFill>
                  <a:srgbClr val="FF0000"/>
                </a:solidFill>
                <a:latin typeface="Arial" charset="0"/>
              </a:rPr>
              <a:t>thông</a:t>
            </a:r>
            <a:r>
              <a:rPr lang="en-US" altLang="en-US" sz="2400" b="1" u="sng" dirty="0">
                <a:solidFill>
                  <a:srgbClr val="FF0000"/>
                </a:solidFill>
                <a:latin typeface="Arial" charset="0"/>
              </a:rPr>
              <a:t> tin </a:t>
            </a:r>
            <a:r>
              <a:rPr lang="en-US" altLang="en-US" sz="2400" b="1" u="sng" dirty="0" err="1">
                <a:solidFill>
                  <a:srgbClr val="FF0000"/>
                </a:solidFill>
                <a:latin typeface="Arial" charset="0"/>
              </a:rPr>
              <a:t>trên</a:t>
            </a:r>
            <a:r>
              <a:rPr lang="en-US" altLang="en-US" sz="2400" b="1" u="sng" dirty="0">
                <a:solidFill>
                  <a:srgbClr val="FF0000"/>
                </a:solidFill>
                <a:latin typeface="Arial" charset="0"/>
              </a:rPr>
              <a:t>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
        <p:nvSpPr>
          <p:cNvPr id="6" name="Rectangle 5"/>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Picture1"/>
          <p:cNvPicPr>
            <a:picLocks noChangeAspect="1" noChangeArrowheads="1" noCrop="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5"/>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12700" y="0"/>
            <a:ext cx="3936628" cy="338554"/>
          </a:xfrm>
          <a:prstGeom prst="rect">
            <a:avLst/>
          </a:prstGeom>
          <a:blipFill>
            <a:blip r:embed="rId10"/>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3"/>
              </a:rPr>
              <a:t>http://thieunien.vn</a:t>
            </a:r>
            <a:r>
              <a:rPr lang="en-US" sz="2400" b="1" smtClean="0"/>
              <a:t> – Là địa chỉ của Website báo thiếu niên tiền phong</a:t>
            </a:r>
            <a:endParaRPr lang="vi-VN" sz="2400" b="1"/>
          </a:p>
        </p:txBody>
      </p:sp>
      <p:sp>
        <p:nvSpPr>
          <p:cNvPr id="6" name="Rectangle 5"/>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2"/>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
        <p:nvSpPr>
          <p:cNvPr id="6" name="Rectangle 5"/>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2"/>
              </a:rPr>
              <a:t>http://vi.wikipedia.o</a:t>
            </a:r>
            <a:r>
              <a:rPr lang="en-US" sz="2400" b="1" u="sng" smtClean="0">
                <a:solidFill>
                  <a:schemeClr val="tx2"/>
                </a:solidFill>
                <a:hlinkClick r:id="rId2"/>
              </a:rPr>
              <a:t>r</a:t>
            </a:r>
            <a:r>
              <a:rPr lang="en-US" sz="2400" b="1" u="sng" smtClean="0">
                <a:solidFill>
                  <a:srgbClr val="0000FF"/>
                </a:solidFill>
                <a:hlinkClick r:id="rId2"/>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
        <p:nvSpPr>
          <p:cNvPr id="6" name="Rectangle 5"/>
          <p:cNvSpPr/>
          <p:nvPr/>
        </p:nvSpPr>
        <p:spPr>
          <a:xfrm>
            <a:off x="-12700" y="0"/>
            <a:ext cx="3936628" cy="338554"/>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16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1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MẠNG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THÔNG</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TIN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TOÀN</a:t>
            </a:r>
            <a:r>
              <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16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CẦU</a:t>
            </a:r>
            <a:endParaRPr lang="en-US" sz="1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1072</Words>
  <Application>Microsoft Office PowerPoint</Application>
  <PresentationFormat>On-screen Show (4:3)</PresentationFormat>
  <Paragraphs>125</Paragraphs>
  <Slides>23</Slides>
  <Notes>3</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6" baseType="lpstr">
      <vt:lpstr>Arial</vt:lpstr>
      <vt:lpstr>Arial Black</vt:lpstr>
      <vt:lpstr>Arial Unicode MS</vt:lpstr>
      <vt:lpstr>Calibri</vt:lpstr>
      <vt:lpstr>Times New Roman</vt:lpstr>
      <vt:lpstr>VNI-Times</vt:lpstr>
      <vt:lpstr>Wingdings</vt:lpstr>
      <vt:lpstr>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172</cp:revision>
  <dcterms:created xsi:type="dcterms:W3CDTF">2021-07-17T09:45:20Z</dcterms:created>
  <dcterms:modified xsi:type="dcterms:W3CDTF">2024-04-04T14:21:43Z</dcterms:modified>
</cp:coreProperties>
</file>