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6" r:id="rId11"/>
    <p:sldId id="270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621E-3E29-424C-8FFA-7215A7FD3BC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E7BB-3453-400A-978A-206E7FF94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621E-3E29-424C-8FFA-7215A7FD3BC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E7BB-3453-400A-978A-206E7FF94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9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621E-3E29-424C-8FFA-7215A7FD3BC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E7BB-3453-400A-978A-206E7FF94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6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xmlns="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3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621E-3E29-424C-8FFA-7215A7FD3BC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E7BB-3453-400A-978A-206E7FF94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621E-3E29-424C-8FFA-7215A7FD3BC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E7BB-3453-400A-978A-206E7FF94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621E-3E29-424C-8FFA-7215A7FD3BC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E7BB-3453-400A-978A-206E7FF94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2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621E-3E29-424C-8FFA-7215A7FD3BC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E7BB-3453-400A-978A-206E7FF94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0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621E-3E29-424C-8FFA-7215A7FD3BC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E7BB-3453-400A-978A-206E7FF94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5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621E-3E29-424C-8FFA-7215A7FD3BC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E7BB-3453-400A-978A-206E7FF94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1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621E-3E29-424C-8FFA-7215A7FD3BC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E7BB-3453-400A-978A-206E7FF94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7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621E-3E29-424C-8FFA-7215A7FD3BC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E7BB-3453-400A-978A-206E7FF94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7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2621E-3E29-424C-8FFA-7215A7FD3BC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0E7BB-3453-400A-978A-206E7FF94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1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70600B9-3D3C-4F35-B55B-D4EE87ED381F}"/>
              </a:ext>
            </a:extLst>
          </p:cNvPr>
          <p:cNvGrpSpPr/>
          <p:nvPr/>
        </p:nvGrpSpPr>
        <p:grpSpPr>
          <a:xfrm>
            <a:off x="1772920" y="708809"/>
            <a:ext cx="10190480" cy="3380397"/>
            <a:chOff x="1778000" y="129689"/>
            <a:chExt cx="10190480" cy="338039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88A1823-CD89-4DFF-9318-33C2F26318B4}"/>
                </a:ext>
              </a:extLst>
            </p:cNvPr>
            <p:cNvSpPr/>
            <p:nvPr/>
          </p:nvSpPr>
          <p:spPr>
            <a:xfrm>
              <a:off x="3261360" y="129689"/>
              <a:ext cx="8707120" cy="1651000"/>
            </a:xfrm>
            <a:custGeom>
              <a:avLst/>
              <a:gdLst>
                <a:gd name="connsiteX0" fmla="*/ 237496 w 9347200"/>
                <a:gd name="connsiteY0" fmla="*/ 0 h 1651000"/>
                <a:gd name="connsiteX1" fmla="*/ 1330960 w 9347200"/>
                <a:gd name="connsiteY1" fmla="*/ 0 h 1651000"/>
                <a:gd name="connsiteX2" fmla="*/ 7778744 w 9347200"/>
                <a:gd name="connsiteY2" fmla="*/ 0 h 1651000"/>
                <a:gd name="connsiteX3" fmla="*/ 9347200 w 9347200"/>
                <a:gd name="connsiteY3" fmla="*/ 0 h 1651000"/>
                <a:gd name="connsiteX4" fmla="*/ 9347200 w 9347200"/>
                <a:gd name="connsiteY4" fmla="*/ 1651000 h 1651000"/>
                <a:gd name="connsiteX5" fmla="*/ 7778744 w 9347200"/>
                <a:gd name="connsiteY5" fmla="*/ 1651000 h 1651000"/>
                <a:gd name="connsiteX6" fmla="*/ 1330960 w 9347200"/>
                <a:gd name="connsiteY6" fmla="*/ 1651000 h 1651000"/>
                <a:gd name="connsiteX7" fmla="*/ 237496 w 9347200"/>
                <a:gd name="connsiteY7" fmla="*/ 1651000 h 1651000"/>
                <a:gd name="connsiteX8" fmla="*/ 0 w 9347200"/>
                <a:gd name="connsiteY8" fmla="*/ 1413504 h 1651000"/>
                <a:gd name="connsiteX9" fmla="*/ 0 w 9347200"/>
                <a:gd name="connsiteY9" fmla="*/ 237496 h 1651000"/>
                <a:gd name="connsiteX10" fmla="*/ 237496 w 9347200"/>
                <a:gd name="connsiteY10" fmla="*/ 0 h 165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47200" h="1651000">
                  <a:moveTo>
                    <a:pt x="237496" y="0"/>
                  </a:moveTo>
                  <a:lnTo>
                    <a:pt x="1330960" y="0"/>
                  </a:lnTo>
                  <a:lnTo>
                    <a:pt x="7778744" y="0"/>
                  </a:lnTo>
                  <a:lnTo>
                    <a:pt x="9347200" y="0"/>
                  </a:lnTo>
                  <a:lnTo>
                    <a:pt x="9347200" y="1651000"/>
                  </a:lnTo>
                  <a:lnTo>
                    <a:pt x="7778744" y="1651000"/>
                  </a:lnTo>
                  <a:lnTo>
                    <a:pt x="1330960" y="1651000"/>
                  </a:lnTo>
                  <a:lnTo>
                    <a:pt x="237496" y="1651000"/>
                  </a:lnTo>
                  <a:cubicBezTo>
                    <a:pt x="106331" y="1651000"/>
                    <a:pt x="0" y="1544669"/>
                    <a:pt x="0" y="1413504"/>
                  </a:cubicBezTo>
                  <a:lnTo>
                    <a:pt x="0" y="237496"/>
                  </a:lnTo>
                  <a:cubicBezTo>
                    <a:pt x="0" y="106331"/>
                    <a:pt x="106331" y="0"/>
                    <a:pt x="237496" y="0"/>
                  </a:cubicBezTo>
                  <a:close/>
                </a:path>
              </a:pathLst>
            </a:custGeom>
            <a:solidFill>
              <a:srgbClr val="CBE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0E84F1B7-72F7-4D57-B2AF-C01B5AEE5DBC}"/>
                </a:ext>
              </a:extLst>
            </p:cNvPr>
            <p:cNvGrpSpPr/>
            <p:nvPr/>
          </p:nvGrpSpPr>
          <p:grpSpPr>
            <a:xfrm>
              <a:off x="1778000" y="1519412"/>
              <a:ext cx="10190480" cy="1990674"/>
              <a:chOff x="1442720" y="3140126"/>
              <a:chExt cx="10190480" cy="1990674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xmlns="" id="{43C6DB78-B927-4A90-AB8E-23FF44CE8959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0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xmlns="" id="{902E86B7-7CA2-4FC5-8F44-27C987D77088}"/>
                  </a:ext>
                </a:extLst>
              </p:cNvPr>
              <p:cNvSpPr/>
              <p:nvPr/>
            </p:nvSpPr>
            <p:spPr>
              <a:xfrm>
                <a:off x="1442720" y="3140126"/>
                <a:ext cx="2042160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C5E2E939-6AA2-4CD2-A5D0-D37A46E6ECB1}"/>
                </a:ext>
              </a:extLst>
            </p:cNvPr>
            <p:cNvGrpSpPr/>
            <p:nvPr/>
          </p:nvGrpSpPr>
          <p:grpSpPr>
            <a:xfrm>
              <a:off x="2285505" y="1773525"/>
              <a:ext cx="1240510" cy="1482448"/>
              <a:chOff x="700050" y="3208754"/>
              <a:chExt cx="935710" cy="148244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367EC42D-815B-4892-AB46-0F1E09B1F77C}"/>
                  </a:ext>
                </a:extLst>
              </p:cNvPr>
              <p:cNvSpPr/>
              <p:nvPr/>
            </p:nvSpPr>
            <p:spPr>
              <a:xfrm>
                <a:off x="700050" y="3208754"/>
                <a:ext cx="93571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/>
                <a:r>
                  <a:rPr lang="en-US" sz="3600" b="1">
                    <a:ln w="19050">
                      <a:solidFill>
                        <a:schemeClr val="bg1"/>
                      </a:solidFill>
                    </a:ln>
                    <a:latin typeface="UTM Kabel KT" panose="020406030505060202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>
                    <a:ln w="19050">
                      <a:solidFill>
                        <a:schemeClr val="bg1"/>
                      </a:solidFill>
                    </a:ln>
                    <a:latin typeface="UTM Kabel KT" panose="0204060305050602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BB97732D-B6B9-4505-AF9F-CD4014C203E5}"/>
                  </a:ext>
                </a:extLst>
              </p:cNvPr>
              <p:cNvSpPr/>
              <p:nvPr/>
            </p:nvSpPr>
            <p:spPr>
              <a:xfrm>
                <a:off x="700050" y="3583206"/>
                <a:ext cx="93571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/>
                <a:r>
                  <a:rPr lang="en-US" sz="6600" b="1">
                    <a:ln w="19050">
                      <a:solidFill>
                        <a:schemeClr val="bg1"/>
                      </a:solidFill>
                    </a:ln>
                    <a:latin typeface="UTM Kabel KT" panose="02040603050506020204" pitchFamily="18" charset="0"/>
                    <a:cs typeface="Times New Roman" panose="02020603050405020304" pitchFamily="18" charset="0"/>
                  </a:rPr>
                  <a:t>5</a:t>
                </a:r>
                <a:endParaRPr lang="vi-VN" sz="4000" b="1">
                  <a:ln w="19050">
                    <a:solidFill>
                      <a:schemeClr val="bg1"/>
                    </a:solidFill>
                  </a:ln>
                  <a:latin typeface="SVN-SAF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1" name="Picture 2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1652DDDD-4BE5-4248-9D09-2AB7DD2A0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692" y="4526277"/>
            <a:ext cx="2059470" cy="20532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335B30-2798-42A8-8442-053AD1245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209" y="875536"/>
            <a:ext cx="8786621" cy="11202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E299A3E-1BDA-41BF-BFF4-0A10C0CA4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162" y="2456551"/>
            <a:ext cx="7721758" cy="146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0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604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Những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ứng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xử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nào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đây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hợp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lí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truy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cập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trang</a:t>
            </a:r>
            <a:r>
              <a:rPr lang="en-US" sz="3200" b="1" dirty="0" smtClean="0"/>
              <a:t> </a:t>
            </a:r>
            <a:r>
              <a:rPr lang="en-US" sz="3200" b="1" dirty="0"/>
              <a:t>w</a:t>
            </a:r>
            <a:r>
              <a:rPr lang="en-US" sz="3200" b="1" dirty="0" smtClean="0"/>
              <a:t>eb </a:t>
            </a:r>
            <a:r>
              <a:rPr lang="en-US" sz="3200" b="1" dirty="0" err="1" smtClean="0"/>
              <a:t>có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nội</a:t>
            </a:r>
            <a:r>
              <a:rPr lang="en-US" sz="3200" b="1" dirty="0" smtClean="0"/>
              <a:t> dung </a:t>
            </a:r>
            <a:r>
              <a:rPr lang="en-US" sz="3200" b="1" dirty="0" err="1" smtClean="0"/>
              <a:t>xấu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6543"/>
            <a:ext cx="10515600" cy="4351338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err="1"/>
              <a:t>T</a:t>
            </a:r>
            <a:r>
              <a:rPr lang="en-US" dirty="0" err="1" smtClean="0"/>
              <a:t>iếp</a:t>
            </a:r>
            <a:r>
              <a:rPr lang="en-US" dirty="0" smtClean="0"/>
              <a:t> </a:t>
            </a:r>
            <a:r>
              <a:rPr lang="en-US" dirty="0" err="1" smtClean="0"/>
              <a:t>tục</a:t>
            </a:r>
            <a:r>
              <a:rPr lang="en-US" dirty="0" smtClean="0"/>
              <a:t> </a:t>
            </a:r>
            <a:r>
              <a:rPr lang="en-US" dirty="0" err="1" smtClean="0"/>
              <a:t>truy</a:t>
            </a:r>
            <a:r>
              <a:rPr lang="en-US" dirty="0" smtClean="0"/>
              <a:t> </a:t>
            </a:r>
            <a:r>
              <a:rPr lang="en-US" dirty="0" err="1" smtClean="0"/>
              <a:t>cập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web </a:t>
            </a:r>
            <a:r>
              <a:rPr lang="en-US" dirty="0" err="1" smtClean="0"/>
              <a:t>đó</a:t>
            </a:r>
            <a:r>
              <a:rPr lang="en-US" dirty="0" smtClean="0"/>
              <a:t>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err="1" smtClean="0"/>
              <a:t>Đóng</a:t>
            </a:r>
            <a:r>
              <a:rPr lang="en-US" dirty="0" smtClean="0"/>
              <a:t> </a:t>
            </a:r>
            <a:r>
              <a:rPr lang="en-US" dirty="0" err="1" smtClean="0"/>
              <a:t>ngay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web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nghị</a:t>
            </a:r>
            <a:r>
              <a:rPr lang="en-US" dirty="0" smtClean="0"/>
              <a:t> </a:t>
            </a:r>
            <a:r>
              <a:rPr lang="en-US" dirty="0" err="1" smtClean="0"/>
              <a:t>bố</a:t>
            </a:r>
            <a:r>
              <a:rPr lang="en-US" dirty="0" smtClean="0"/>
              <a:t>, </a:t>
            </a:r>
            <a:r>
              <a:rPr lang="en-US" dirty="0" err="1" smtClean="0"/>
              <a:t>mẹ</a:t>
            </a:r>
            <a:r>
              <a:rPr lang="en-US" dirty="0" smtClean="0"/>
              <a:t>, </a:t>
            </a:r>
            <a:r>
              <a:rPr lang="en-US" dirty="0" err="1" smtClean="0"/>
              <a:t>thầy</a:t>
            </a:r>
            <a:r>
              <a:rPr lang="en-US" dirty="0" smtClean="0"/>
              <a:t>, </a:t>
            </a:r>
            <a:r>
              <a:rPr lang="en-US" dirty="0" err="1" smtClean="0"/>
              <a:t>cô</a:t>
            </a:r>
            <a:r>
              <a:rPr lang="en-US" dirty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trách</a:t>
            </a:r>
            <a:r>
              <a:rPr lang="en-US" dirty="0" smtClean="0"/>
              <a:t> </a:t>
            </a:r>
            <a:r>
              <a:rPr lang="en-US" dirty="0" err="1" smtClean="0"/>
              <a:t>nhiệm</a:t>
            </a:r>
            <a:r>
              <a:rPr lang="en-US" dirty="0" smtClean="0"/>
              <a:t> </a:t>
            </a:r>
            <a:r>
              <a:rPr lang="en-US" dirty="0" err="1" smtClean="0"/>
              <a:t>ngăn</a:t>
            </a:r>
            <a:r>
              <a:rPr lang="en-US" dirty="0" smtClean="0"/>
              <a:t> </a:t>
            </a:r>
            <a:r>
              <a:rPr lang="en-US" dirty="0" err="1" smtClean="0"/>
              <a:t>chặn</a:t>
            </a:r>
            <a:r>
              <a:rPr lang="en-US" dirty="0" smtClean="0"/>
              <a:t> </a:t>
            </a:r>
            <a:r>
              <a:rPr lang="en-US" dirty="0" err="1" smtClean="0"/>
              <a:t>truy</a:t>
            </a:r>
            <a:r>
              <a:rPr lang="en-US" dirty="0" smtClean="0"/>
              <a:t> </a:t>
            </a:r>
            <a:r>
              <a:rPr lang="en-US" dirty="0" err="1" smtClean="0"/>
              <a:t>cập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web </a:t>
            </a:r>
            <a:r>
              <a:rPr lang="en-US" dirty="0" err="1" smtClean="0"/>
              <a:t>đó</a:t>
            </a:r>
            <a:r>
              <a:rPr lang="en-US" dirty="0" smtClean="0"/>
              <a:t>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dirty="0" err="1" smtClean="0"/>
              <a:t>Gửi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web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bè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6457" y="855751"/>
            <a:ext cx="694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sym typeface="Webdings" panose="05030102010509060703" pitchFamily="18" charset="2"/>
              </a:rPr>
              <a:t></a:t>
            </a:r>
            <a:endParaRPr lang="en-US" sz="4800" dirty="0"/>
          </a:p>
        </p:txBody>
      </p:sp>
      <p:sp>
        <p:nvSpPr>
          <p:cNvPr id="5" name="Oval 4"/>
          <p:cNvSpPr/>
          <p:nvPr/>
        </p:nvSpPr>
        <p:spPr>
          <a:xfrm>
            <a:off x="838200" y="4142967"/>
            <a:ext cx="449687" cy="3992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8199" y="3367540"/>
            <a:ext cx="449687" cy="3992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9AD5CFD-6A92-4ADE-B2BB-09E8F1D2A400}"/>
              </a:ext>
            </a:extLst>
          </p:cNvPr>
          <p:cNvSpPr/>
          <p:nvPr/>
        </p:nvSpPr>
        <p:spPr>
          <a:xfrm>
            <a:off x="253" y="-26802"/>
            <a:ext cx="2897848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14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2. LÀM GÌ KHI GẶP THÔNG TIN CÓ NỘI DUNG XẤU TRÊN </a:t>
            </a:r>
            <a:r>
              <a:rPr lang="vi-VN" sz="1400" b="1" dirty="0" smtClean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MẠNG?</a:t>
            </a:r>
            <a:endParaRPr lang="vi-VN" sz="1400" b="1" dirty="0">
              <a:solidFill>
                <a:srgbClr val="F03C69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4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245AB6D-7C24-4D42-B218-47BA83947FC6}"/>
              </a:ext>
            </a:extLst>
          </p:cNvPr>
          <p:cNvSpPr/>
          <p:nvPr/>
        </p:nvSpPr>
        <p:spPr>
          <a:xfrm>
            <a:off x="473149" y="359841"/>
            <a:ext cx="10650258" cy="642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3. TÁC HẠI VÀ CÁCH PHÒNG TRÁNH BỆNH NGHIỆN INTERNET</a:t>
            </a:r>
          </a:p>
        </p:txBody>
      </p:sp>
      <p:sp>
        <p:nvSpPr>
          <p:cNvPr id="3" name="Oval 2"/>
          <p:cNvSpPr/>
          <p:nvPr/>
        </p:nvSpPr>
        <p:spPr>
          <a:xfrm>
            <a:off x="4097139" y="3396343"/>
            <a:ext cx="2872871" cy="20254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a.Biểu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hiện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của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bệnh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nghiện</a:t>
            </a:r>
            <a:r>
              <a:rPr lang="en-US" sz="2800" dirty="0" smtClean="0">
                <a:solidFill>
                  <a:schemeClr val="tx1"/>
                </a:solidFill>
              </a:rPr>
              <a:t> Internet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29066" y="1821438"/>
            <a:ext cx="3302758" cy="19106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</a:rPr>
              <a:t>Dành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quá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nhiều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thời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gian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trong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ngày</a:t>
            </a:r>
            <a:r>
              <a:rPr lang="en-US" sz="2600" dirty="0" smtClean="0">
                <a:solidFill>
                  <a:schemeClr val="tx1"/>
                </a:solidFill>
              </a:rPr>
              <a:t>  </a:t>
            </a:r>
            <a:r>
              <a:rPr lang="en-US" sz="2600" dirty="0" err="1" smtClean="0">
                <a:solidFill>
                  <a:schemeClr val="tx1"/>
                </a:solidFill>
              </a:rPr>
              <a:t>để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truy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cập</a:t>
            </a:r>
            <a:r>
              <a:rPr lang="en-US" sz="2600" dirty="0" smtClean="0">
                <a:solidFill>
                  <a:schemeClr val="tx1"/>
                </a:solidFill>
              </a:rPr>
              <a:t> Internet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605516" y="1637731"/>
            <a:ext cx="3889612" cy="19106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</a:rPr>
              <a:t>Tâm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trạng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tức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giận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bồn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chồn</a:t>
            </a:r>
            <a:r>
              <a:rPr lang="en-US" sz="2600" dirty="0" smtClean="0">
                <a:solidFill>
                  <a:schemeClr val="tx1"/>
                </a:solidFill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</a:rPr>
              <a:t>khó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chịu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khi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không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được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sử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dụng</a:t>
            </a:r>
            <a:r>
              <a:rPr lang="en-US" sz="2600" dirty="0" smtClean="0">
                <a:solidFill>
                  <a:schemeClr val="tx1"/>
                </a:solidFill>
              </a:rPr>
              <a:t> Internet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383439" y="4586845"/>
            <a:ext cx="3302758" cy="19106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</a:rPr>
              <a:t>Luôn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trong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tình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trạng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thiếu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ngủ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29395" y="4586845"/>
            <a:ext cx="3302758" cy="19106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</a:rPr>
              <a:t>Ít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giao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tiếp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với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thế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giới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bên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ngoài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 rot="18161192">
            <a:off x="3703218" y="3157251"/>
            <a:ext cx="799147" cy="7764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2508410">
            <a:off x="6389248" y="3110332"/>
            <a:ext cx="799147" cy="671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7232370">
            <a:off x="6759166" y="4665718"/>
            <a:ext cx="799147" cy="7386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14046409">
            <a:off x="3738367" y="4780390"/>
            <a:ext cx="799147" cy="6161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36912" y="5911403"/>
            <a:ext cx="1612373" cy="5861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0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211456" y="0"/>
            <a:ext cx="2663417" cy="18833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/>
              <a:t>Sức</a:t>
            </a:r>
            <a:r>
              <a:rPr lang="en-US" sz="3000" dirty="0" smtClean="0"/>
              <a:t> </a:t>
            </a:r>
            <a:r>
              <a:rPr lang="en-US" sz="3000" dirty="0" err="1" smtClean="0"/>
              <a:t>khỏe</a:t>
            </a:r>
            <a:r>
              <a:rPr lang="en-US" sz="3000" dirty="0" smtClean="0"/>
              <a:t> </a:t>
            </a:r>
            <a:r>
              <a:rPr lang="en-US" sz="3000" dirty="0" err="1" smtClean="0"/>
              <a:t>giảm</a:t>
            </a:r>
            <a:r>
              <a:rPr lang="en-US" sz="3000" dirty="0" smtClean="0"/>
              <a:t> </a:t>
            </a:r>
            <a:r>
              <a:rPr lang="en-US" sz="3000" dirty="0" err="1" smtClean="0"/>
              <a:t>sút</a:t>
            </a:r>
            <a:endParaRPr lang="en-US" sz="3000" dirty="0"/>
          </a:p>
        </p:txBody>
      </p:sp>
      <p:sp>
        <p:nvSpPr>
          <p:cNvPr id="6" name="Oval 5"/>
          <p:cNvSpPr/>
          <p:nvPr/>
        </p:nvSpPr>
        <p:spPr>
          <a:xfrm>
            <a:off x="6025870" y="1985755"/>
            <a:ext cx="2695433" cy="2623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/>
              <a:t>Tinh</a:t>
            </a:r>
            <a:r>
              <a:rPr lang="en-US" sz="3000" dirty="0" smtClean="0"/>
              <a:t> </a:t>
            </a:r>
            <a:r>
              <a:rPr lang="en-US" sz="3000" dirty="0" err="1" smtClean="0"/>
              <a:t>thần</a:t>
            </a:r>
            <a:r>
              <a:rPr lang="en-US" sz="3000" dirty="0" smtClean="0"/>
              <a:t> </a:t>
            </a:r>
            <a:r>
              <a:rPr lang="en-US" sz="3000" dirty="0" err="1" smtClean="0"/>
              <a:t>mệt</a:t>
            </a:r>
            <a:r>
              <a:rPr lang="en-US" sz="3000" dirty="0" smtClean="0"/>
              <a:t> </a:t>
            </a:r>
            <a:r>
              <a:rPr lang="en-US" sz="3000" dirty="0" err="1" smtClean="0"/>
              <a:t>mỏi</a:t>
            </a:r>
            <a:endParaRPr lang="en-US" sz="3000" dirty="0"/>
          </a:p>
        </p:txBody>
      </p:sp>
      <p:sp>
        <p:nvSpPr>
          <p:cNvPr id="7" name="Oval 6"/>
          <p:cNvSpPr/>
          <p:nvPr/>
        </p:nvSpPr>
        <p:spPr>
          <a:xfrm>
            <a:off x="2989243" y="4380937"/>
            <a:ext cx="2742763" cy="1985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/>
              <a:t>Mất</a:t>
            </a:r>
            <a:r>
              <a:rPr lang="en-US" sz="3000" dirty="0" smtClean="0"/>
              <a:t> </a:t>
            </a:r>
            <a:r>
              <a:rPr lang="en-US" sz="3000" dirty="0" err="1" smtClean="0"/>
              <a:t>tập</a:t>
            </a:r>
            <a:r>
              <a:rPr lang="en-US" sz="3000" dirty="0" smtClean="0"/>
              <a:t> </a:t>
            </a:r>
            <a:r>
              <a:rPr lang="en-US" sz="3000" dirty="0" err="1" smtClean="0"/>
              <a:t>trung</a:t>
            </a:r>
            <a:r>
              <a:rPr lang="en-US" sz="3000" dirty="0" smtClean="0"/>
              <a:t> </a:t>
            </a:r>
            <a:r>
              <a:rPr lang="en-US" sz="3000" dirty="0" err="1" smtClean="0"/>
              <a:t>học</a:t>
            </a:r>
            <a:r>
              <a:rPr lang="en-US" sz="3000" dirty="0" smtClean="0"/>
              <a:t> </a:t>
            </a:r>
            <a:r>
              <a:rPr lang="en-US" sz="3000" dirty="0" err="1" smtClean="0"/>
              <a:t>tập</a:t>
            </a:r>
            <a:r>
              <a:rPr lang="en-US" sz="3000" dirty="0" smtClean="0"/>
              <a:t> </a:t>
            </a:r>
            <a:r>
              <a:rPr lang="en-US" sz="3000" dirty="0" err="1" smtClean="0"/>
              <a:t>sa</a:t>
            </a:r>
            <a:r>
              <a:rPr lang="en-US" sz="3000" dirty="0"/>
              <a:t> </a:t>
            </a:r>
            <a:r>
              <a:rPr lang="en-US" sz="3000" dirty="0" err="1" smtClean="0"/>
              <a:t>sút</a:t>
            </a:r>
            <a:endParaRPr lang="en-US" sz="3000" dirty="0"/>
          </a:p>
        </p:txBody>
      </p:sp>
      <p:sp>
        <p:nvSpPr>
          <p:cNvPr id="8" name="Oval 7"/>
          <p:cNvSpPr/>
          <p:nvPr/>
        </p:nvSpPr>
        <p:spPr>
          <a:xfrm>
            <a:off x="619253" y="1757154"/>
            <a:ext cx="2592203" cy="25146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/>
              <a:t>Giảm</a:t>
            </a:r>
            <a:r>
              <a:rPr lang="en-US" sz="3000" dirty="0" smtClean="0"/>
              <a:t> </a:t>
            </a:r>
            <a:r>
              <a:rPr lang="en-US" sz="3000" dirty="0" err="1" smtClean="0"/>
              <a:t>khả</a:t>
            </a:r>
            <a:r>
              <a:rPr lang="en-US" sz="3000" dirty="0" smtClean="0"/>
              <a:t> </a:t>
            </a:r>
            <a:r>
              <a:rPr lang="en-US" sz="3000" dirty="0" err="1" smtClean="0"/>
              <a:t>năng</a:t>
            </a:r>
            <a:r>
              <a:rPr lang="en-US" sz="3000" dirty="0" smtClean="0"/>
              <a:t> </a:t>
            </a:r>
            <a:r>
              <a:rPr lang="en-US" sz="3000" dirty="0" err="1" smtClean="0"/>
              <a:t>giao</a:t>
            </a:r>
            <a:r>
              <a:rPr lang="en-US" sz="3000" dirty="0" smtClean="0"/>
              <a:t> </a:t>
            </a:r>
            <a:r>
              <a:rPr lang="en-US" sz="3000" dirty="0" err="1" smtClean="0"/>
              <a:t>tiếp</a:t>
            </a:r>
            <a:endParaRPr lang="en-US" sz="3000" dirty="0"/>
          </a:p>
        </p:txBody>
      </p:sp>
      <p:sp>
        <p:nvSpPr>
          <p:cNvPr id="4" name="Oval 3"/>
          <p:cNvSpPr/>
          <p:nvPr/>
        </p:nvSpPr>
        <p:spPr>
          <a:xfrm>
            <a:off x="2912691" y="1757155"/>
            <a:ext cx="3404047" cy="285238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b.Tác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hại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bệnh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nghiện</a:t>
            </a:r>
            <a:r>
              <a:rPr lang="en-US" sz="3200" dirty="0" smtClean="0">
                <a:solidFill>
                  <a:srgbClr val="FF0000"/>
                </a:solidFill>
              </a:rPr>
              <a:t> Internet</a:t>
            </a:r>
          </a:p>
          <a:p>
            <a:pPr algn="ctr"/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11344" y="4609537"/>
            <a:ext cx="2093167" cy="897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721303" y="682581"/>
            <a:ext cx="2882562" cy="50167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Nghiện</a:t>
            </a:r>
            <a:r>
              <a:rPr lang="en-US" sz="3200" dirty="0" smtClean="0"/>
              <a:t> Internet </a:t>
            </a:r>
            <a:r>
              <a:rPr lang="en-US" sz="3200" dirty="0" err="1" smtClean="0"/>
              <a:t>gây</a:t>
            </a:r>
            <a:r>
              <a:rPr lang="en-US" sz="3200" dirty="0" smtClean="0"/>
              <a:t> </a:t>
            </a:r>
            <a:r>
              <a:rPr lang="en-US" sz="3200" dirty="0" err="1" smtClean="0"/>
              <a:t>ảnh</a:t>
            </a:r>
            <a:r>
              <a:rPr lang="en-US" sz="3200" dirty="0" smtClean="0"/>
              <a:t> </a:t>
            </a:r>
            <a:r>
              <a:rPr lang="en-US" sz="3200" dirty="0" err="1" smtClean="0"/>
              <a:t>hưởng</a:t>
            </a:r>
            <a:r>
              <a:rPr lang="en-US" sz="3200" dirty="0" smtClean="0"/>
              <a:t> </a:t>
            </a:r>
            <a:r>
              <a:rPr lang="en-US" sz="3200" dirty="0" err="1" smtClean="0"/>
              <a:t>xấu</a:t>
            </a:r>
            <a:r>
              <a:rPr lang="en-US" sz="3200" dirty="0" smtClean="0"/>
              <a:t> </a:t>
            </a:r>
            <a:r>
              <a:rPr lang="en-US" sz="3200" dirty="0" err="1" smtClean="0"/>
              <a:t>tới</a:t>
            </a:r>
            <a:r>
              <a:rPr lang="en-US" sz="3200" dirty="0" smtClean="0"/>
              <a:t> </a:t>
            </a:r>
            <a:r>
              <a:rPr lang="en-US" sz="3200" dirty="0" err="1" smtClean="0"/>
              <a:t>sức</a:t>
            </a:r>
            <a:r>
              <a:rPr lang="en-US" sz="3200" dirty="0" smtClean="0"/>
              <a:t> </a:t>
            </a:r>
            <a:r>
              <a:rPr lang="en-US" sz="3200" dirty="0" err="1" smtClean="0"/>
              <a:t>khỏe</a:t>
            </a:r>
            <a:r>
              <a:rPr lang="en-US" sz="3200" dirty="0" smtClean="0"/>
              <a:t>,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chất</a:t>
            </a:r>
            <a:r>
              <a:rPr lang="en-US" sz="3200" dirty="0" smtClean="0"/>
              <a:t>, </a:t>
            </a:r>
            <a:r>
              <a:rPr lang="en-US" sz="3200" dirty="0" err="1" smtClean="0"/>
              <a:t>tinh</a:t>
            </a:r>
            <a:r>
              <a:rPr lang="en-US" sz="3200" dirty="0" smtClean="0"/>
              <a:t> </a:t>
            </a:r>
            <a:r>
              <a:rPr lang="en-US" sz="3200" dirty="0" err="1" smtClean="0"/>
              <a:t>thần</a:t>
            </a:r>
            <a:r>
              <a:rPr lang="en-US" sz="3200" dirty="0" smtClean="0"/>
              <a:t>, </a:t>
            </a:r>
            <a:r>
              <a:rPr lang="en-US" sz="3200" dirty="0" err="1" smtClean="0"/>
              <a:t>kết</a:t>
            </a:r>
            <a:r>
              <a:rPr lang="en-US" sz="3200" dirty="0" smtClean="0"/>
              <a:t> </a:t>
            </a:r>
            <a:r>
              <a:rPr lang="en-US" sz="3200" dirty="0" err="1" smtClean="0"/>
              <a:t>quả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tập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khả</a:t>
            </a:r>
            <a:r>
              <a:rPr lang="en-US" sz="3200" dirty="0" smtClean="0"/>
              <a:t> </a:t>
            </a:r>
            <a:r>
              <a:rPr lang="en-US" sz="3200" dirty="0" err="1" smtClean="0"/>
              <a:t>năng</a:t>
            </a:r>
            <a:r>
              <a:rPr lang="en-US" sz="3200" dirty="0" smtClean="0"/>
              <a:t> </a:t>
            </a:r>
            <a:r>
              <a:rPr lang="en-US" sz="3200" dirty="0" err="1" smtClean="0"/>
              <a:t>giao</a:t>
            </a:r>
            <a:r>
              <a:rPr lang="en-US" sz="3200" dirty="0" smtClean="0"/>
              <a:t> </a:t>
            </a:r>
            <a:r>
              <a:rPr lang="en-US" sz="3200" dirty="0" err="1" smtClean="0"/>
              <a:t>tiếp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mọi</a:t>
            </a:r>
            <a:r>
              <a:rPr lang="en-US" sz="3200" dirty="0" smtClean="0"/>
              <a:t>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xung</a:t>
            </a:r>
            <a:r>
              <a:rPr lang="en-US" sz="3200" dirty="0" smtClean="0"/>
              <a:t> </a:t>
            </a:r>
            <a:r>
              <a:rPr lang="en-US" sz="3200" dirty="0" err="1" smtClean="0"/>
              <a:t>quanh</a:t>
            </a:r>
            <a:endParaRPr lang="en-US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245AB6D-7C24-4D42-B218-47BA83947FC6}"/>
              </a:ext>
            </a:extLst>
          </p:cNvPr>
          <p:cNvSpPr/>
          <p:nvPr/>
        </p:nvSpPr>
        <p:spPr>
          <a:xfrm>
            <a:off x="-12829" y="-6490"/>
            <a:ext cx="2975445" cy="6987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vi-VN" sz="14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3. TÁC HẠI VÀ CÁCH PHÒNG TRÁNH BỆNH NGHIỆN INTERNET</a:t>
            </a:r>
          </a:p>
        </p:txBody>
      </p:sp>
    </p:spTree>
    <p:extLst>
      <p:ext uri="{BB962C8B-B14F-4D97-AF65-F5344CB8AC3E}">
        <p14:creationId xmlns:p14="http://schemas.microsoft.com/office/powerpoint/2010/main" val="19476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4" grpId="0" animBg="1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945" y="1326375"/>
            <a:ext cx="1910687" cy="507831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c. </a:t>
            </a:r>
            <a:r>
              <a:rPr lang="en-US" sz="3600" dirty="0" err="1" smtClean="0"/>
              <a:t>Cách</a:t>
            </a:r>
            <a:r>
              <a:rPr lang="en-US" sz="3600" dirty="0" smtClean="0"/>
              <a:t> </a:t>
            </a:r>
            <a:r>
              <a:rPr lang="en-US" sz="3600" dirty="0" err="1" smtClean="0"/>
              <a:t>phòng</a:t>
            </a:r>
            <a:r>
              <a:rPr lang="en-US" sz="3600" dirty="0" smtClean="0"/>
              <a:t> </a:t>
            </a:r>
            <a:r>
              <a:rPr lang="en-US" sz="3600" dirty="0" err="1" smtClean="0"/>
              <a:t>tránh</a:t>
            </a:r>
            <a:r>
              <a:rPr lang="en-US" sz="3600" dirty="0" smtClean="0"/>
              <a:t> </a:t>
            </a:r>
            <a:r>
              <a:rPr lang="en-US" sz="3600" dirty="0" err="1" smtClean="0"/>
              <a:t>bệnh</a:t>
            </a:r>
            <a:r>
              <a:rPr lang="en-US" sz="3600" dirty="0" smtClean="0"/>
              <a:t> </a:t>
            </a:r>
            <a:r>
              <a:rPr lang="en-US" sz="3600" dirty="0" err="1" smtClean="0"/>
              <a:t>nghiện</a:t>
            </a:r>
            <a:r>
              <a:rPr lang="en-US" sz="3600" dirty="0" smtClean="0"/>
              <a:t> Internet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5158085" y="1326375"/>
            <a:ext cx="592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Chia </a:t>
            </a:r>
            <a:r>
              <a:rPr lang="en-US" sz="2800" dirty="0" err="1" smtClean="0"/>
              <a:t>sẻ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bố</a:t>
            </a:r>
            <a:r>
              <a:rPr lang="en-US" sz="2800" dirty="0" smtClean="0"/>
              <a:t> </a:t>
            </a:r>
            <a:r>
              <a:rPr lang="en-US" sz="2800" dirty="0" err="1" smtClean="0"/>
              <a:t>mẹ</a:t>
            </a:r>
            <a:r>
              <a:rPr lang="en-US" sz="2800" dirty="0" smtClean="0"/>
              <a:t>, </a:t>
            </a:r>
            <a:r>
              <a:rPr lang="en-US" sz="2800" dirty="0" err="1" smtClean="0"/>
              <a:t>người</a:t>
            </a:r>
            <a:r>
              <a:rPr lang="en-US" sz="2800" dirty="0" smtClean="0"/>
              <a:t> </a:t>
            </a:r>
            <a:r>
              <a:rPr lang="en-US" sz="2800" dirty="0" err="1" smtClean="0"/>
              <a:t>thân</a:t>
            </a:r>
            <a:r>
              <a:rPr lang="en-US" sz="2800" dirty="0" smtClean="0"/>
              <a:t>,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bè</a:t>
            </a:r>
            <a:endParaRPr lang="en-US" sz="2800" dirty="0"/>
          </a:p>
        </p:txBody>
      </p:sp>
      <p:sp>
        <p:nvSpPr>
          <p:cNvPr id="19" name="Right Arrow 18"/>
          <p:cNvSpPr/>
          <p:nvPr/>
        </p:nvSpPr>
        <p:spPr>
          <a:xfrm>
            <a:off x="2646897" y="1205137"/>
            <a:ext cx="2251881" cy="96175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Chia </a:t>
            </a:r>
            <a:r>
              <a:rPr lang="en-US" sz="3200" dirty="0" err="1" smtClean="0">
                <a:solidFill>
                  <a:schemeClr val="tx1"/>
                </a:solidFill>
              </a:rPr>
              <a:t>sẻ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58085" y="2526704"/>
            <a:ext cx="5923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Rời</a:t>
            </a:r>
            <a:r>
              <a:rPr lang="en-US" sz="2800" dirty="0" smtClean="0"/>
              <a:t> </a:t>
            </a:r>
            <a:r>
              <a:rPr lang="en-US" sz="2800" dirty="0" err="1" smtClean="0"/>
              <a:t>xa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tiếp</a:t>
            </a:r>
            <a:r>
              <a:rPr lang="en-US" sz="2800" dirty="0" smtClean="0"/>
              <a:t> </a:t>
            </a:r>
            <a:r>
              <a:rPr lang="en-US" sz="2800" dirty="0" err="1" smtClean="0"/>
              <a:t>xúc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máy</a:t>
            </a:r>
            <a:r>
              <a:rPr lang="en-US" sz="2800" dirty="0" smtClean="0"/>
              <a:t> </a:t>
            </a:r>
            <a:r>
              <a:rPr lang="en-US" sz="2800" dirty="0" err="1" smtClean="0"/>
              <a:t>tính</a:t>
            </a:r>
            <a:r>
              <a:rPr lang="en-US" sz="2800" dirty="0" smtClean="0"/>
              <a:t>,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 </a:t>
            </a:r>
            <a:r>
              <a:rPr lang="en-US" sz="2800" dirty="0" err="1" smtClean="0"/>
              <a:t>thoại</a:t>
            </a:r>
            <a:r>
              <a:rPr lang="en-US" sz="2800" dirty="0" smtClean="0"/>
              <a:t>, </a:t>
            </a:r>
            <a:r>
              <a:rPr lang="en-US" sz="2800" dirty="0" err="1" smtClean="0"/>
              <a:t>máy</a:t>
            </a:r>
            <a:r>
              <a:rPr lang="en-US" sz="2800" dirty="0" smtClean="0"/>
              <a:t>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bảng</a:t>
            </a:r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21" name="Right Arrow 20"/>
          <p:cNvSpPr/>
          <p:nvPr/>
        </p:nvSpPr>
        <p:spPr>
          <a:xfrm>
            <a:off x="2646897" y="2519054"/>
            <a:ext cx="2251881" cy="96175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Rời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xa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58085" y="3920635"/>
            <a:ext cx="5923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Cài</a:t>
            </a:r>
            <a:r>
              <a:rPr lang="en-US" sz="2800" dirty="0" smtClean="0"/>
              <a:t> </a:t>
            </a:r>
            <a:r>
              <a:rPr lang="en-US" sz="2800" dirty="0" err="1" smtClean="0"/>
              <a:t>đặt</a:t>
            </a:r>
            <a:r>
              <a:rPr lang="en-US" sz="2800" dirty="0" smtClean="0"/>
              <a:t> </a:t>
            </a:r>
            <a:r>
              <a:rPr lang="en-US" sz="2800" dirty="0" err="1" smtClean="0"/>
              <a:t>phần</a:t>
            </a:r>
            <a:r>
              <a:rPr lang="en-US" sz="2800" dirty="0" smtClean="0"/>
              <a:t> </a:t>
            </a:r>
            <a:r>
              <a:rPr lang="en-US" sz="2800" dirty="0" err="1" smtClean="0"/>
              <a:t>mềm</a:t>
            </a:r>
            <a:r>
              <a:rPr lang="en-US" sz="2800" dirty="0" smtClean="0"/>
              <a:t> </a:t>
            </a:r>
            <a:r>
              <a:rPr lang="en-US" sz="2800" dirty="0" err="1" smtClean="0"/>
              <a:t>giới</a:t>
            </a:r>
            <a:r>
              <a:rPr lang="en-US" sz="2800" dirty="0" smtClean="0"/>
              <a:t> </a:t>
            </a:r>
            <a:r>
              <a:rPr lang="en-US" sz="2800" dirty="0" err="1" smtClean="0"/>
              <a:t>hạn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thời</a:t>
            </a:r>
            <a:r>
              <a:rPr lang="en-US" sz="2800" dirty="0" smtClean="0"/>
              <a:t> </a:t>
            </a:r>
            <a:r>
              <a:rPr lang="en-US" sz="2800" dirty="0" err="1" smtClean="0"/>
              <a:t>gian</a:t>
            </a:r>
            <a:r>
              <a:rPr lang="en-US" sz="2800" dirty="0" smtClean="0"/>
              <a:t> </a:t>
            </a: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Internet</a:t>
            </a:r>
            <a:endParaRPr lang="en-US" sz="2800" dirty="0"/>
          </a:p>
        </p:txBody>
      </p:sp>
      <p:sp>
        <p:nvSpPr>
          <p:cNvPr id="23" name="Right Arrow 22"/>
          <p:cNvSpPr/>
          <p:nvPr/>
        </p:nvSpPr>
        <p:spPr>
          <a:xfrm>
            <a:off x="2646897" y="3771636"/>
            <a:ext cx="2251881" cy="96175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Giới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hạn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1606" y="5263463"/>
            <a:ext cx="6237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Theo </a:t>
            </a:r>
            <a:r>
              <a:rPr lang="en-US" sz="2800" dirty="0" err="1" smtClean="0"/>
              <a:t>đuổi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sở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đọc</a:t>
            </a:r>
            <a:r>
              <a:rPr lang="en-US" sz="2800" dirty="0" smtClean="0"/>
              <a:t> </a:t>
            </a:r>
            <a:r>
              <a:rPr lang="en-US" sz="2800" dirty="0" err="1" smtClean="0"/>
              <a:t>sách</a:t>
            </a:r>
            <a:r>
              <a:rPr lang="en-US" sz="2800" dirty="0" smtClean="0"/>
              <a:t>, </a:t>
            </a:r>
            <a:r>
              <a:rPr lang="en-US" sz="2800" dirty="0" err="1" smtClean="0"/>
              <a:t>chơi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thao</a:t>
            </a:r>
            <a:r>
              <a:rPr lang="en-US" sz="2800" dirty="0" smtClean="0"/>
              <a:t> (</a:t>
            </a:r>
            <a:r>
              <a:rPr lang="en-US" sz="2800" dirty="0" err="1" smtClean="0"/>
              <a:t>cầu</a:t>
            </a:r>
            <a:r>
              <a:rPr lang="en-US" sz="2800" dirty="0" smtClean="0"/>
              <a:t> </a:t>
            </a:r>
            <a:r>
              <a:rPr lang="en-US" sz="2800" dirty="0" err="1" smtClean="0"/>
              <a:t>lông</a:t>
            </a:r>
            <a:r>
              <a:rPr lang="en-US" sz="2800" dirty="0" smtClean="0"/>
              <a:t>,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đá</a:t>
            </a:r>
            <a:r>
              <a:rPr lang="en-US" sz="2800" dirty="0" smtClean="0"/>
              <a:t>, </a:t>
            </a:r>
            <a:r>
              <a:rPr lang="en-US" sz="2800" dirty="0" err="1" smtClean="0"/>
              <a:t>đạp</a:t>
            </a:r>
            <a:r>
              <a:rPr lang="en-US" sz="2800" dirty="0" smtClean="0"/>
              <a:t> </a:t>
            </a:r>
            <a:r>
              <a:rPr lang="en-US" sz="2800" dirty="0" err="1" smtClean="0"/>
              <a:t>xe</a:t>
            </a:r>
            <a:r>
              <a:rPr lang="en-US" sz="2800" dirty="0" smtClean="0"/>
              <a:t>…)</a:t>
            </a:r>
            <a:endParaRPr lang="en-US" sz="2800" dirty="0"/>
          </a:p>
        </p:txBody>
      </p:sp>
      <p:sp>
        <p:nvSpPr>
          <p:cNvPr id="25" name="Right Arrow 24"/>
          <p:cNvSpPr/>
          <p:nvPr/>
        </p:nvSpPr>
        <p:spPr>
          <a:xfrm>
            <a:off x="2646897" y="5235837"/>
            <a:ext cx="2115403" cy="96175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Theo </a:t>
            </a:r>
            <a:r>
              <a:rPr lang="en-US" sz="3200" dirty="0" err="1" smtClean="0">
                <a:solidFill>
                  <a:schemeClr val="tx1"/>
                </a:solidFill>
              </a:rPr>
              <a:t>đuổi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945" y="864710"/>
            <a:ext cx="157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Lời</a:t>
            </a:r>
            <a:r>
              <a:rPr lang="en-US" sz="2400" dirty="0" smtClean="0"/>
              <a:t> </a:t>
            </a:r>
            <a:r>
              <a:rPr lang="en-US" sz="2400" dirty="0" err="1" smtClean="0"/>
              <a:t>khuyên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245AB6D-7C24-4D42-B218-47BA83947FC6}"/>
              </a:ext>
            </a:extLst>
          </p:cNvPr>
          <p:cNvSpPr/>
          <p:nvPr/>
        </p:nvSpPr>
        <p:spPr>
          <a:xfrm>
            <a:off x="24603" y="0"/>
            <a:ext cx="2950417" cy="6987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14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3. TÁC HẠI VÀ CÁCH PHÒNG TRÁNH BỆNH NGHIỆN INTERNET</a:t>
            </a:r>
          </a:p>
        </p:txBody>
      </p:sp>
    </p:spTree>
    <p:extLst>
      <p:ext uri="{BB962C8B-B14F-4D97-AF65-F5344CB8AC3E}">
        <p14:creationId xmlns:p14="http://schemas.microsoft.com/office/powerpoint/2010/main" val="78473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1599BE2-683E-49A5-9220-4EF5E07B5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62"/>
          <a:stretch/>
        </p:blipFill>
        <p:spPr>
          <a:xfrm>
            <a:off x="442838" y="670210"/>
            <a:ext cx="11224437" cy="53777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245AB6D-7C24-4D42-B218-47BA83947FC6}"/>
              </a:ext>
            </a:extLst>
          </p:cNvPr>
          <p:cNvSpPr/>
          <p:nvPr/>
        </p:nvSpPr>
        <p:spPr>
          <a:xfrm>
            <a:off x="-12829" y="-6490"/>
            <a:ext cx="2975445" cy="6987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vi-VN" sz="14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3. TÁC HẠI VÀ CÁCH PHÒNG TRÁNH BỆNH NGHIỆN INTERNET</a:t>
            </a:r>
          </a:p>
        </p:txBody>
      </p:sp>
    </p:spTree>
    <p:extLst>
      <p:ext uri="{BB962C8B-B14F-4D97-AF65-F5344CB8AC3E}">
        <p14:creationId xmlns:p14="http://schemas.microsoft.com/office/powerpoint/2010/main" val="307528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670" y="436728"/>
            <a:ext cx="2088107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tập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2937" y="338453"/>
            <a:ext cx="930075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err="1" smtClean="0">
                <a:solidFill>
                  <a:srgbClr val="FF0000"/>
                </a:solidFill>
              </a:rPr>
              <a:t>Khi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giao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tiếp</a:t>
            </a:r>
            <a:r>
              <a:rPr lang="en-US" sz="2800" dirty="0" smtClean="0">
                <a:solidFill>
                  <a:srgbClr val="FF0000"/>
                </a:solidFill>
              </a:rPr>
              <a:t> qua </a:t>
            </a:r>
            <a:r>
              <a:rPr lang="en-US" sz="2800" dirty="0" err="1" smtClean="0">
                <a:solidFill>
                  <a:srgbClr val="FF0000"/>
                </a:solidFill>
              </a:rPr>
              <a:t>mạng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điều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nào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sau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đây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nên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tránh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err="1" smtClean="0"/>
              <a:t>Tôn</a:t>
            </a:r>
            <a:r>
              <a:rPr lang="en-US" sz="2800" dirty="0" smtClean="0"/>
              <a:t> </a:t>
            </a:r>
            <a:r>
              <a:rPr lang="en-US" sz="2800" dirty="0" err="1" smtClean="0"/>
              <a:t>trọng</a:t>
            </a:r>
            <a:r>
              <a:rPr lang="en-US" sz="2800" dirty="0" smtClean="0"/>
              <a:t> </a:t>
            </a:r>
            <a:r>
              <a:rPr lang="en-US" sz="2800" dirty="0" err="1" smtClean="0"/>
              <a:t>người</a:t>
            </a:r>
            <a:r>
              <a:rPr lang="en-US" sz="2800" dirty="0" smtClean="0"/>
              <a:t> </a:t>
            </a:r>
            <a:r>
              <a:rPr lang="en-US" sz="2800" dirty="0" err="1" smtClean="0"/>
              <a:t>đang</a:t>
            </a:r>
            <a:r>
              <a:rPr lang="en-US" sz="2800" dirty="0" smtClean="0"/>
              <a:t> </a:t>
            </a:r>
            <a:r>
              <a:rPr lang="en-US" sz="2800" dirty="0" err="1" smtClean="0"/>
              <a:t>giao</a:t>
            </a:r>
            <a:r>
              <a:rPr lang="en-US" sz="2800" dirty="0" smtClean="0"/>
              <a:t> </a:t>
            </a:r>
            <a:r>
              <a:rPr lang="en-US" sz="2800" dirty="0" err="1" smtClean="0"/>
              <a:t>tiếp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mình</a:t>
            </a:r>
            <a:endParaRPr lang="en-US" sz="2800" dirty="0" smtClean="0"/>
          </a:p>
          <a:p>
            <a:pPr marL="342900" indent="-342900">
              <a:buFont typeface="+mj-lt"/>
              <a:buAutoNum type="alphaUcPeriod"/>
            </a:pPr>
            <a:r>
              <a:rPr lang="en-US" sz="2800" dirty="0" err="1" smtClean="0"/>
              <a:t>Nói</a:t>
            </a:r>
            <a:r>
              <a:rPr lang="en-US" sz="2800" dirty="0" smtClean="0"/>
              <a:t> </a:t>
            </a:r>
            <a:r>
              <a:rPr lang="en-US" sz="2800" dirty="0" err="1" smtClean="0"/>
              <a:t>bất</a:t>
            </a:r>
            <a:r>
              <a:rPr lang="en-US" sz="2800" dirty="0" smtClean="0"/>
              <a:t> </a:t>
            </a:r>
            <a:r>
              <a:rPr lang="en-US" sz="2800" dirty="0" err="1" smtClean="0"/>
              <a:t>cứ</a:t>
            </a:r>
            <a:r>
              <a:rPr lang="en-US" sz="2800" dirty="0" smtClean="0"/>
              <a:t> </a:t>
            </a:r>
            <a:r>
              <a:rPr lang="en-US" sz="2800" dirty="0" err="1" smtClean="0"/>
              <a:t>điều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đầu</a:t>
            </a:r>
            <a:endParaRPr lang="en-US" sz="2800" dirty="0" smtClean="0"/>
          </a:p>
          <a:p>
            <a:pPr marL="342900" indent="-342900">
              <a:buFont typeface="+mj-lt"/>
              <a:buAutoNum type="alphaUcPeriod"/>
            </a:pP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người</a:t>
            </a:r>
            <a:r>
              <a:rPr lang="en-US" sz="2800" dirty="0" smtClean="0"/>
              <a:t> </a:t>
            </a:r>
            <a:r>
              <a:rPr lang="en-US" sz="2800" dirty="0" err="1" smtClean="0"/>
              <a:t>mình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quen</a:t>
            </a:r>
            <a:r>
              <a:rPr lang="en-US" sz="2800" dirty="0" smtClean="0"/>
              <a:t> </a:t>
            </a:r>
            <a:r>
              <a:rPr lang="en-US" sz="2800" dirty="0" err="1" smtClean="0"/>
              <a:t>biết</a:t>
            </a:r>
            <a:endParaRPr lang="en-US" sz="2800" dirty="0" smtClean="0"/>
          </a:p>
          <a:p>
            <a:pPr marL="342900" indent="-342900">
              <a:buFont typeface="+mj-lt"/>
              <a:buAutoNum type="alphaUcPeriod"/>
            </a:pPr>
            <a:r>
              <a:rPr lang="en-US" sz="2800" dirty="0" err="1" smtClean="0"/>
              <a:t>Bảo</a:t>
            </a:r>
            <a:r>
              <a:rPr lang="en-US" sz="2800" dirty="0" smtClean="0"/>
              <a:t> </a:t>
            </a:r>
            <a:r>
              <a:rPr lang="en-US" sz="2800" dirty="0" err="1" smtClean="0"/>
              <a:t>vệ</a:t>
            </a:r>
            <a:r>
              <a:rPr lang="en-US" sz="2800" dirty="0" smtClean="0"/>
              <a:t> </a:t>
            </a:r>
            <a:r>
              <a:rPr lang="en-US" sz="2800" dirty="0" err="1" smtClean="0"/>
              <a:t>thông</a:t>
            </a:r>
            <a:r>
              <a:rPr lang="en-US" sz="2800" dirty="0" smtClean="0"/>
              <a:t> tin </a:t>
            </a:r>
            <a:r>
              <a:rPr lang="en-US" sz="2800" dirty="0" err="1" smtClean="0"/>
              <a:t>cá</a:t>
            </a:r>
            <a:r>
              <a:rPr lang="en-US" sz="2800" dirty="0" smtClean="0"/>
              <a:t> </a:t>
            </a:r>
            <a:r>
              <a:rPr lang="en-US" sz="2800" dirty="0" err="1" smtClean="0"/>
              <a:t>nhân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mình</a:t>
            </a:r>
            <a:endParaRPr lang="en-US" sz="2800" dirty="0" smtClean="0"/>
          </a:p>
          <a:p>
            <a:pPr marL="342900" indent="-342900">
              <a:buFont typeface="+mj-lt"/>
              <a:buAutoNum type="alphaUcPeriod"/>
            </a:pPr>
            <a:r>
              <a:rPr lang="en-US" sz="2800" dirty="0" err="1" smtClean="0"/>
              <a:t>Truy</a:t>
            </a:r>
            <a:r>
              <a:rPr lang="en-US" sz="2800" dirty="0" smtClean="0"/>
              <a:t> </a:t>
            </a:r>
            <a:r>
              <a:rPr lang="en-US" sz="2800" dirty="0" err="1" smtClean="0"/>
              <a:t>cập</a:t>
            </a:r>
            <a:r>
              <a:rPr lang="en-US" sz="2800" dirty="0" smtClean="0"/>
              <a:t> </a:t>
            </a:r>
            <a:r>
              <a:rPr lang="en-US" sz="2800" dirty="0" err="1" smtClean="0"/>
              <a:t>bất</a:t>
            </a:r>
            <a:r>
              <a:rPr lang="en-US" sz="2800" dirty="0" smtClean="0"/>
              <a:t> </a:t>
            </a:r>
            <a:r>
              <a:rPr lang="en-US" sz="2800" dirty="0" err="1" smtClean="0"/>
              <a:t>cứ</a:t>
            </a:r>
            <a:r>
              <a:rPr lang="en-US" sz="2800" dirty="0" smtClean="0"/>
              <a:t> </a:t>
            </a:r>
            <a:r>
              <a:rPr lang="en-US" sz="2800" dirty="0" err="1" smtClean="0"/>
              <a:t>liên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nhận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2.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Theo </a:t>
            </a:r>
            <a:r>
              <a:rPr lang="en-US" sz="2800" dirty="0" err="1" smtClean="0">
                <a:solidFill>
                  <a:srgbClr val="FF0000"/>
                </a:solidFill>
              </a:rPr>
              <a:t>em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hai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hoạt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nào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sau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đây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dễ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gây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bệnh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nghiện</a:t>
            </a:r>
            <a:r>
              <a:rPr lang="en-US" sz="2800" dirty="0" smtClean="0">
                <a:solidFill>
                  <a:srgbClr val="FF0000"/>
                </a:solidFill>
              </a:rPr>
              <a:t> Internet </a:t>
            </a:r>
            <a:r>
              <a:rPr lang="en-US" sz="2800" dirty="0" err="1" smtClean="0">
                <a:solidFill>
                  <a:srgbClr val="FF0000"/>
                </a:solidFill>
              </a:rPr>
              <a:t>nhất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err="1" smtClean="0"/>
              <a:t>Chơi</a:t>
            </a:r>
            <a:r>
              <a:rPr lang="en-US" sz="2800" dirty="0" smtClean="0"/>
              <a:t> </a:t>
            </a:r>
            <a:r>
              <a:rPr lang="en-US" sz="2800" dirty="0" err="1" smtClean="0"/>
              <a:t>trò</a:t>
            </a:r>
            <a:r>
              <a:rPr lang="en-US" sz="2800" dirty="0" smtClean="0"/>
              <a:t> </a:t>
            </a:r>
            <a:r>
              <a:rPr lang="en-US" sz="2800" dirty="0" err="1" smtClean="0"/>
              <a:t>chơi</a:t>
            </a:r>
            <a:r>
              <a:rPr lang="en-US" sz="2800" dirty="0" smtClean="0"/>
              <a:t> </a:t>
            </a:r>
            <a:r>
              <a:rPr lang="en-US" sz="2800" dirty="0" err="1" smtClean="0"/>
              <a:t>trực</a:t>
            </a:r>
            <a:r>
              <a:rPr lang="en-US" sz="2800" dirty="0" smtClean="0"/>
              <a:t> </a:t>
            </a:r>
            <a:r>
              <a:rPr lang="en-US" sz="2800" dirty="0" err="1" smtClean="0"/>
              <a:t>tuyến</a:t>
            </a:r>
            <a:endParaRPr lang="en-US" sz="2800" dirty="0" smtClean="0"/>
          </a:p>
          <a:p>
            <a:pPr marL="342900" indent="-342900">
              <a:buFont typeface="+mj-lt"/>
              <a:buAutoNum type="alphaUcPeriod"/>
            </a:pPr>
            <a:r>
              <a:rPr lang="en-US" sz="2800" dirty="0" err="1" smtClean="0"/>
              <a:t>Đọc</a:t>
            </a:r>
            <a:r>
              <a:rPr lang="en-US" sz="2800" dirty="0" smtClean="0"/>
              <a:t> tin </a:t>
            </a:r>
            <a:r>
              <a:rPr lang="en-US" sz="2800" dirty="0" err="1" smtClean="0"/>
              <a:t>tức</a:t>
            </a:r>
            <a:endParaRPr lang="en-US" sz="2800" dirty="0" smtClean="0"/>
          </a:p>
          <a:p>
            <a:pPr marL="342900" indent="-342900">
              <a:buFont typeface="+mj-lt"/>
              <a:buAutoNum type="alphaUcPeriod"/>
            </a:pP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mạng</a:t>
            </a:r>
            <a:r>
              <a:rPr lang="en-US" sz="2800" dirty="0" smtClean="0"/>
              <a:t> </a:t>
            </a:r>
            <a:r>
              <a:rPr lang="en-US" sz="2800" dirty="0" err="1" smtClean="0"/>
              <a:t>xã</a:t>
            </a:r>
            <a:r>
              <a:rPr lang="en-US" sz="2800" dirty="0" smtClean="0"/>
              <a:t> </a:t>
            </a:r>
            <a:r>
              <a:rPr lang="en-US" sz="2800" dirty="0" err="1" smtClean="0"/>
              <a:t>hội</a:t>
            </a:r>
            <a:endParaRPr lang="en-US" sz="2800" dirty="0" smtClean="0"/>
          </a:p>
          <a:p>
            <a:pPr marL="342900" indent="-342900">
              <a:buFont typeface="+mj-lt"/>
              <a:buAutoNum type="alphaUcPeriod"/>
            </a:pP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trực</a:t>
            </a:r>
            <a:r>
              <a:rPr lang="en-US" sz="2800" dirty="0" smtClean="0"/>
              <a:t> </a:t>
            </a:r>
            <a:r>
              <a:rPr lang="en-US" sz="2800" dirty="0" err="1" smtClean="0"/>
              <a:t>tuyến</a:t>
            </a:r>
            <a:endParaRPr lang="en-US" sz="2800" dirty="0" smtClean="0"/>
          </a:p>
          <a:p>
            <a:pPr marL="342900" indent="-342900">
              <a:buFont typeface="+mj-lt"/>
              <a:buAutoNum type="alphaUcPeriod"/>
            </a:pPr>
            <a:r>
              <a:rPr lang="en-US" sz="2800" dirty="0" err="1" smtClean="0"/>
              <a:t>Trao</a:t>
            </a:r>
            <a:r>
              <a:rPr lang="en-US" sz="2800" dirty="0" smtClean="0"/>
              <a:t> </a:t>
            </a:r>
            <a:r>
              <a:rPr lang="en-US" sz="2800" dirty="0" err="1" smtClean="0"/>
              <a:t>đổi</a:t>
            </a:r>
            <a:r>
              <a:rPr lang="en-US" sz="2800" dirty="0" smtClean="0"/>
              <a:t> </a:t>
            </a:r>
            <a:r>
              <a:rPr lang="en-US" sz="2800" dirty="0" err="1" smtClean="0"/>
              <a:t>thông</a:t>
            </a:r>
            <a:r>
              <a:rPr lang="en-US" sz="2800" dirty="0" smtClean="0"/>
              <a:t> tin qua </a:t>
            </a:r>
            <a:r>
              <a:rPr lang="en-US" sz="2800" dirty="0" err="1" smtClean="0"/>
              <a:t>thư</a:t>
            </a:r>
            <a:r>
              <a:rPr lang="en-US" sz="2800" dirty="0" smtClean="0"/>
              <a:t>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 </a:t>
            </a:r>
            <a:r>
              <a:rPr lang="en-US" sz="2800" dirty="0" err="1" smtClean="0"/>
              <a:t>tử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2305801" y="1244714"/>
            <a:ext cx="368443" cy="4073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94286" y="1717182"/>
            <a:ext cx="326950" cy="39930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79298" y="2561261"/>
            <a:ext cx="368442" cy="41550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5801" y="3859418"/>
            <a:ext cx="374936" cy="40047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12081" y="4679941"/>
            <a:ext cx="370872" cy="35953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7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822" y="1545464"/>
            <a:ext cx="7572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Hoạt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– </a:t>
            </a:r>
            <a:r>
              <a:rPr lang="en-US" sz="3200" dirty="0" err="1" smtClean="0"/>
              <a:t>Hồi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 </a:t>
            </a:r>
            <a:r>
              <a:rPr lang="en-US" sz="3200" dirty="0" err="1" smtClean="0"/>
              <a:t>cây</a:t>
            </a:r>
            <a:r>
              <a:rPr lang="en-US" sz="3200" dirty="0" smtClean="0"/>
              <a:t> (</a:t>
            </a:r>
            <a:r>
              <a:rPr lang="en-US" sz="3200" dirty="0" err="1" smtClean="0"/>
              <a:t>SGK</a:t>
            </a:r>
            <a:r>
              <a:rPr lang="en-US" sz="3200" dirty="0" smtClean="0"/>
              <a:t>)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37127" y="3915176"/>
            <a:ext cx="5306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Vận</a:t>
            </a:r>
            <a:r>
              <a:rPr lang="en-US" sz="3200" dirty="0" smtClean="0"/>
              <a:t> </a:t>
            </a:r>
            <a:r>
              <a:rPr lang="en-US" sz="3200" dirty="0" err="1" smtClean="0"/>
              <a:t>dụng</a:t>
            </a:r>
            <a:r>
              <a:rPr lang="en-US" sz="3200" dirty="0" smtClean="0"/>
              <a:t>: (</a:t>
            </a:r>
            <a:r>
              <a:rPr lang="en-US" sz="3200" dirty="0" err="1" smtClean="0"/>
              <a:t>SGK</a:t>
            </a:r>
            <a:r>
              <a:rPr lang="en-US" sz="3200" dirty="0" smtClean="0"/>
              <a:t>)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endParaRPr lang="en-US" sz="3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973250"/>
              </p:ext>
            </p:extLst>
          </p:nvPr>
        </p:nvGraphicFramePr>
        <p:xfrm>
          <a:off x="8409904" y="1657547"/>
          <a:ext cx="2498501" cy="269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Bitmap Image" r:id="rId3" imgW="1647619" imgH="2133898" progId="Paint.Picture">
                  <p:embed/>
                </p:oleObj>
              </mc:Choice>
              <mc:Fallback>
                <p:oleObj name="Bitmap Image" r:id="rId3" imgW="1647619" imgH="213389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9904" y="1657547"/>
                        <a:ext cx="2498501" cy="2695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863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904477" y="2653048"/>
            <a:ext cx="2112135" cy="18674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MỤC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TIÊU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9267" y="1725769"/>
            <a:ext cx="63879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giao</a:t>
            </a:r>
            <a:r>
              <a:rPr lang="en-US" sz="2800" dirty="0" smtClean="0"/>
              <a:t> </a:t>
            </a:r>
            <a:r>
              <a:rPr lang="en-US" sz="2800" dirty="0" err="1" smtClean="0"/>
              <a:t>tiếp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ứng</a:t>
            </a:r>
            <a:r>
              <a:rPr lang="en-US" sz="2800" dirty="0" smtClean="0"/>
              <a:t> </a:t>
            </a:r>
            <a:r>
              <a:rPr lang="en-US" sz="2800" dirty="0" err="1" smtClean="0"/>
              <a:t>xử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văn</a:t>
            </a:r>
            <a:r>
              <a:rPr lang="en-US" sz="2800" dirty="0" smtClean="0"/>
              <a:t> </a:t>
            </a:r>
            <a:r>
              <a:rPr lang="en-US" sz="2800" dirty="0" err="1" smtClean="0"/>
              <a:t>hóa</a:t>
            </a:r>
            <a:r>
              <a:rPr lang="en-US" sz="2800" dirty="0" smtClean="0"/>
              <a:t> qua </a:t>
            </a:r>
            <a:r>
              <a:rPr lang="en-US" sz="2800" dirty="0" err="1" smtClean="0"/>
              <a:t>mạng</a:t>
            </a:r>
            <a:r>
              <a:rPr lang="en-US" sz="2800" dirty="0" smtClean="0"/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cách</a:t>
            </a:r>
            <a:r>
              <a:rPr lang="en-US" sz="2800" dirty="0" smtClean="0"/>
              <a:t> </a:t>
            </a:r>
            <a:r>
              <a:rPr lang="en-US" sz="2800" dirty="0" err="1" smtClean="0"/>
              <a:t>tự</a:t>
            </a:r>
            <a:r>
              <a:rPr lang="en-US" sz="2800" dirty="0" smtClean="0"/>
              <a:t> </a:t>
            </a:r>
            <a:r>
              <a:rPr lang="en-US" sz="2800" dirty="0" err="1" smtClean="0"/>
              <a:t>bảo</a:t>
            </a:r>
            <a:r>
              <a:rPr lang="en-US" sz="2800" dirty="0" smtClean="0"/>
              <a:t> </a:t>
            </a:r>
            <a:r>
              <a:rPr lang="en-US" sz="2800" dirty="0" err="1" smtClean="0"/>
              <a:t>vệ</a:t>
            </a:r>
            <a:r>
              <a:rPr lang="en-US" sz="2800" dirty="0" smtClean="0"/>
              <a:t> </a:t>
            </a:r>
            <a:r>
              <a:rPr lang="en-US" sz="2800" dirty="0" err="1" smtClean="0"/>
              <a:t>mình</a:t>
            </a:r>
            <a:r>
              <a:rPr lang="en-US" sz="2800" dirty="0" smtClean="0"/>
              <a:t>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gặp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thông</a:t>
            </a:r>
            <a:r>
              <a:rPr lang="en-US" sz="2800" dirty="0" smtClean="0"/>
              <a:t> tin </a:t>
            </a:r>
            <a:r>
              <a:rPr lang="en-US" sz="2800" dirty="0" err="1" smtClean="0"/>
              <a:t>xấu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mạng</a:t>
            </a:r>
            <a:r>
              <a:rPr lang="en-US" sz="2800" dirty="0" smtClean="0"/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 smtClean="0"/>
              <a:t>Biết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tác</a:t>
            </a:r>
            <a:r>
              <a:rPr lang="en-US" sz="2800" dirty="0" smtClean="0"/>
              <a:t> </a:t>
            </a:r>
            <a:r>
              <a:rPr lang="en-US" sz="2800" dirty="0" err="1" smtClean="0"/>
              <a:t>hại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cách</a:t>
            </a:r>
            <a:r>
              <a:rPr lang="en-US" sz="2800" dirty="0" smtClean="0"/>
              <a:t> </a:t>
            </a:r>
            <a:r>
              <a:rPr lang="en-US" sz="2800" dirty="0" err="1" smtClean="0"/>
              <a:t>phòng</a:t>
            </a:r>
            <a:r>
              <a:rPr lang="en-US" sz="2800" dirty="0" smtClean="0"/>
              <a:t> </a:t>
            </a:r>
            <a:r>
              <a:rPr lang="en-US" sz="2800" dirty="0" err="1" smtClean="0"/>
              <a:t>tránh</a:t>
            </a:r>
            <a:r>
              <a:rPr lang="en-US" sz="2800" dirty="0" smtClean="0"/>
              <a:t> </a:t>
            </a:r>
            <a:r>
              <a:rPr lang="en-US" sz="2800" dirty="0" err="1" smtClean="0"/>
              <a:t>bệnh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nghiện</a:t>
            </a:r>
            <a:r>
              <a:rPr lang="en-US" sz="2800" dirty="0" smtClean="0"/>
              <a:t> Internet.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2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F443057-FC51-4FBE-8804-AFCAAC6EE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53" y="451118"/>
            <a:ext cx="888648" cy="9030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9622" y="669701"/>
            <a:ext cx="944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Internet có vai trò to lớn trong cuộc sống hiện nay. </a:t>
            </a:r>
            <a:endParaRPr lang="en-US" sz="28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867437" y="1354192"/>
            <a:ext cx="8409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Internet tác động tích cực đến nhiều mặt của xã hội. </a:t>
            </a:r>
            <a:endParaRPr lang="en-US" sz="28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271022" y="2425007"/>
            <a:ext cx="3078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</a:t>
            </a:r>
            <a:r>
              <a:rPr lang="en-US" sz="2400" dirty="0" err="1" smtClean="0"/>
              <a:t>uy</a:t>
            </a:r>
            <a:r>
              <a:rPr lang="en-US" sz="2400" dirty="0" smtClean="0"/>
              <a:t> </a:t>
            </a:r>
            <a:r>
              <a:rPr lang="en-US" sz="2400" dirty="0" err="1" smtClean="0"/>
              <a:t>nhiên</a:t>
            </a:r>
            <a:r>
              <a:rPr lang="en-US" sz="2400" dirty="0" smtClean="0"/>
              <a:t> Internet </a:t>
            </a:r>
            <a:r>
              <a:rPr lang="en-US" sz="2400" dirty="0" err="1" smtClean="0"/>
              <a:t>có</a:t>
            </a:r>
            <a:r>
              <a:rPr lang="en-US" sz="2400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en-US" sz="2400" u="sng" dirty="0" err="1" smtClean="0">
                <a:solidFill>
                  <a:srgbClr val="FF0000"/>
                </a:solidFill>
              </a:rPr>
              <a:t>tác</a:t>
            </a:r>
            <a:r>
              <a:rPr lang="en-US" sz="2400" u="sng" dirty="0" smtClean="0">
                <a:solidFill>
                  <a:srgbClr val="FF0000"/>
                </a:solidFill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</a:rPr>
              <a:t>động</a:t>
            </a:r>
            <a:r>
              <a:rPr lang="en-US" sz="2400" u="sng" dirty="0" smtClean="0">
                <a:solidFill>
                  <a:srgbClr val="FF0000"/>
                </a:solidFill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</a:rPr>
              <a:t>tiêu</a:t>
            </a:r>
            <a:r>
              <a:rPr lang="en-US" sz="2400" u="sng" dirty="0" smtClean="0">
                <a:solidFill>
                  <a:srgbClr val="FF0000"/>
                </a:solidFill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</a:rPr>
              <a:t>cực</a:t>
            </a:r>
            <a:r>
              <a:rPr lang="en-US" sz="2400" u="sng" dirty="0" smtClean="0">
                <a:solidFill>
                  <a:srgbClr val="FF0000"/>
                </a:solidFill>
              </a:rPr>
              <a:t>.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4119" y="2383025"/>
            <a:ext cx="56493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/>
              <a:t>Đe</a:t>
            </a:r>
            <a:r>
              <a:rPr lang="en-US" sz="2400" dirty="0" smtClean="0"/>
              <a:t> </a:t>
            </a:r>
            <a:r>
              <a:rPr lang="en-US" sz="2400" dirty="0" err="1" smtClean="0"/>
              <a:t>dọa</a:t>
            </a:r>
            <a:r>
              <a:rPr lang="en-US" sz="2400" dirty="0" smtClean="0"/>
              <a:t>, </a:t>
            </a:r>
            <a:r>
              <a:rPr lang="en-US" sz="2400" dirty="0" err="1" smtClean="0"/>
              <a:t>bắt</a:t>
            </a:r>
            <a:r>
              <a:rPr lang="en-US" sz="2400" dirty="0" smtClean="0"/>
              <a:t> </a:t>
            </a:r>
            <a:r>
              <a:rPr lang="en-US" sz="2400" dirty="0" err="1" smtClean="0"/>
              <a:t>nạt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mạng</a:t>
            </a:r>
            <a:endParaRPr lang="en-US" sz="2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/>
              <a:t>Nghiện</a:t>
            </a:r>
            <a:r>
              <a:rPr lang="en-US" sz="2400" dirty="0" smtClean="0"/>
              <a:t> Internet, </a:t>
            </a:r>
            <a:r>
              <a:rPr lang="en-US" sz="2400" dirty="0" err="1" smtClean="0"/>
              <a:t>nghiện</a:t>
            </a:r>
            <a:r>
              <a:rPr lang="en-US" sz="2400" dirty="0" smtClean="0"/>
              <a:t> game </a:t>
            </a:r>
            <a:r>
              <a:rPr lang="en-US" sz="2400" dirty="0" err="1" smtClean="0"/>
              <a:t>trực</a:t>
            </a:r>
            <a:r>
              <a:rPr lang="en-US" sz="2400" dirty="0" smtClean="0"/>
              <a:t> </a:t>
            </a:r>
            <a:r>
              <a:rPr lang="en-US" sz="2400" dirty="0" err="1" smtClean="0"/>
              <a:t>tuyến</a:t>
            </a:r>
            <a:endParaRPr lang="en-US" sz="2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/>
              <a:t>Lôi</a:t>
            </a:r>
            <a:r>
              <a:rPr lang="en-US" sz="2400" dirty="0" smtClean="0"/>
              <a:t> </a:t>
            </a:r>
            <a:r>
              <a:rPr lang="en-US" sz="2400" dirty="0" err="1" smtClean="0"/>
              <a:t>kéo</a:t>
            </a:r>
            <a:r>
              <a:rPr lang="en-US" sz="2400" dirty="0" smtClean="0"/>
              <a:t>,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 </a:t>
            </a:r>
            <a:r>
              <a:rPr lang="en-US" sz="2400" dirty="0" err="1" smtClean="0"/>
              <a:t>đua</a:t>
            </a:r>
            <a:r>
              <a:rPr lang="en-US" sz="2400" dirty="0" smtClean="0"/>
              <a:t> </a:t>
            </a:r>
            <a:r>
              <a:rPr lang="en-US" sz="2400" dirty="0" err="1" smtClean="0"/>
              <a:t>xe</a:t>
            </a:r>
            <a:r>
              <a:rPr lang="en-US" sz="2400" dirty="0" smtClean="0"/>
              <a:t>, </a:t>
            </a:r>
            <a:r>
              <a:rPr lang="en-US" sz="2400" dirty="0" err="1" smtClean="0"/>
              <a:t>gây</a:t>
            </a:r>
            <a:r>
              <a:rPr lang="en-US" sz="2400" dirty="0" smtClean="0"/>
              <a:t> </a:t>
            </a:r>
            <a:r>
              <a:rPr lang="en-US" sz="2400" dirty="0" err="1" smtClean="0"/>
              <a:t>rối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1265304" y="4065142"/>
            <a:ext cx="1324725" cy="10632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Hạn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chế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>
            <a:off x="1879621" y="3369839"/>
            <a:ext cx="329609" cy="6953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4465" y="4377169"/>
            <a:ext cx="7448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Ứng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xử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có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văn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hóa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đúng</a:t>
            </a:r>
            <a:r>
              <a:rPr lang="en-US" sz="2400" dirty="0" smtClean="0">
                <a:solidFill>
                  <a:srgbClr val="FF0000"/>
                </a:solidFill>
              </a:rPr>
              <a:t> qui </a:t>
            </a:r>
            <a:r>
              <a:rPr lang="en-US" sz="2400" dirty="0" err="1" smtClean="0">
                <a:solidFill>
                  <a:srgbClr val="FF0000"/>
                </a:solidFill>
              </a:rPr>
              <a:t>tắc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sử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dụng</a:t>
            </a:r>
            <a:r>
              <a:rPr lang="en-US" sz="2400" dirty="0" smtClean="0">
                <a:solidFill>
                  <a:srgbClr val="FF0000"/>
                </a:solidFill>
              </a:rPr>
              <a:t> Internet </a:t>
            </a:r>
            <a:r>
              <a:rPr lang="en-US" sz="2400" dirty="0" err="1" smtClean="0">
                <a:solidFill>
                  <a:srgbClr val="FF0000"/>
                </a:solidFill>
              </a:rPr>
              <a:t>hợp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lí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28515" y="5250510"/>
            <a:ext cx="1091207" cy="64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65258" y="5342842"/>
            <a:ext cx="4067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Cuộc</a:t>
            </a:r>
            <a:r>
              <a:rPr lang="en-US" sz="2400" dirty="0" smtClean="0"/>
              <a:t> </a:t>
            </a:r>
            <a:r>
              <a:rPr lang="en-US" sz="2400" dirty="0" err="1" smtClean="0"/>
              <a:t>sống</a:t>
            </a:r>
            <a:r>
              <a:rPr lang="en-US" sz="2400" dirty="0" smtClean="0"/>
              <a:t> </a:t>
            </a:r>
            <a:r>
              <a:rPr lang="en-US" sz="2400" dirty="0" err="1" smtClean="0"/>
              <a:t>văn</a:t>
            </a:r>
            <a:r>
              <a:rPr lang="en-US" sz="2400" dirty="0" smtClean="0"/>
              <a:t> minh, an </a:t>
            </a:r>
            <a:r>
              <a:rPr lang="en-US" sz="2400" dirty="0" err="1" smtClean="0"/>
              <a:t>toàn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3183258" y="4226478"/>
            <a:ext cx="1091207" cy="64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Cần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3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8" grpId="0" animBg="1"/>
      <p:bldP spid="9" grpId="0"/>
      <p:bldP spid="10" grpId="0" animBg="1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5063" y="256675"/>
            <a:ext cx="8899358" cy="5935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just">
              <a:buFont typeface="+mj-lt"/>
              <a:buAutoNum type="arabicPeriod"/>
            </a:pPr>
            <a:r>
              <a:rPr lang="vi-VN" sz="3200" b="1" dirty="0" smtClean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GIAO TIẾP, ỨNG XỬ CÓ VĂN HOÁ QUA MẠNG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43240" y="2684017"/>
            <a:ext cx="2710218" cy="15696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phương</a:t>
            </a:r>
            <a:r>
              <a:rPr lang="en-US" sz="3200" dirty="0" smtClean="0"/>
              <a:t> </a:t>
            </a:r>
            <a:r>
              <a:rPr lang="en-US" sz="3200" dirty="0" err="1" smtClean="0"/>
              <a:t>thức</a:t>
            </a:r>
            <a:r>
              <a:rPr lang="en-US" sz="3200" dirty="0" smtClean="0"/>
              <a:t> </a:t>
            </a:r>
            <a:r>
              <a:rPr lang="en-US" sz="3200" dirty="0" err="1" smtClean="0"/>
              <a:t>giao</a:t>
            </a:r>
            <a:r>
              <a:rPr lang="en-US" sz="3200" dirty="0" smtClean="0"/>
              <a:t> </a:t>
            </a:r>
            <a:r>
              <a:rPr lang="en-US" sz="3200" dirty="0" err="1" smtClean="0"/>
              <a:t>tiếp</a:t>
            </a:r>
            <a:r>
              <a:rPr lang="en-US" sz="3200" dirty="0" smtClean="0"/>
              <a:t> qua </a:t>
            </a:r>
            <a:r>
              <a:rPr lang="en-US" sz="3200" dirty="0" err="1" smtClean="0"/>
              <a:t>mạng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722125" y="2002643"/>
            <a:ext cx="6482687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 smtClean="0"/>
              <a:t>Gửi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nhận</a:t>
            </a:r>
            <a:r>
              <a:rPr lang="en-US" sz="2800" dirty="0" smtClean="0"/>
              <a:t> </a:t>
            </a:r>
            <a:r>
              <a:rPr lang="en-US" sz="2800" dirty="0" err="1" smtClean="0"/>
              <a:t>thư</a:t>
            </a:r>
            <a:r>
              <a:rPr lang="en-US" sz="2800" dirty="0" smtClean="0"/>
              <a:t>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 </a:t>
            </a:r>
            <a:r>
              <a:rPr lang="en-US" sz="2800" dirty="0" err="1" smtClean="0"/>
              <a:t>tử</a:t>
            </a:r>
            <a:endParaRPr lang="en-US" sz="28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 smtClean="0"/>
              <a:t>Nhắn</a:t>
            </a:r>
            <a:r>
              <a:rPr lang="en-US" sz="2800" dirty="0" smtClean="0"/>
              <a:t> tin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gọi</a:t>
            </a:r>
            <a:r>
              <a:rPr lang="en-US" sz="2800" dirty="0" smtClean="0"/>
              <a:t>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ứng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 smtClean="0"/>
              <a:t>Thảo</a:t>
            </a:r>
            <a:r>
              <a:rPr lang="en-US" sz="2800" dirty="0" smtClean="0"/>
              <a:t> </a:t>
            </a:r>
            <a:r>
              <a:rPr lang="en-US" sz="2800" dirty="0" err="1" smtClean="0"/>
              <a:t>luận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diễn</a:t>
            </a:r>
            <a:r>
              <a:rPr lang="en-US" sz="2800" dirty="0" smtClean="0"/>
              <a:t> </a:t>
            </a:r>
            <a:r>
              <a:rPr lang="en-US" sz="2800" dirty="0" err="1" smtClean="0"/>
              <a:t>đàn</a:t>
            </a:r>
            <a:endParaRPr lang="en-US" sz="28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 smtClean="0"/>
              <a:t>Đăng</a:t>
            </a:r>
            <a:r>
              <a:rPr lang="en-US" sz="2800" dirty="0" smtClean="0"/>
              <a:t> tin </a:t>
            </a:r>
            <a:r>
              <a:rPr lang="en-US" sz="2800" dirty="0" err="1" smtClean="0"/>
              <a:t>bài</a:t>
            </a:r>
            <a:r>
              <a:rPr lang="en-US" sz="2800" dirty="0" smtClean="0"/>
              <a:t>, </a:t>
            </a:r>
            <a:r>
              <a:rPr lang="en-US" sz="2800" dirty="0" err="1" smtClean="0"/>
              <a:t>đánh</a:t>
            </a:r>
            <a:r>
              <a:rPr lang="en-US" sz="2800" dirty="0" smtClean="0"/>
              <a:t> </a:t>
            </a:r>
            <a:r>
              <a:rPr lang="en-US" sz="2800" dirty="0" err="1" smtClean="0"/>
              <a:t>giá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mạng</a:t>
            </a:r>
            <a:r>
              <a:rPr lang="en-US" sz="2800" dirty="0" smtClean="0"/>
              <a:t> </a:t>
            </a:r>
            <a:r>
              <a:rPr lang="en-US" sz="2800" dirty="0" err="1" smtClean="0"/>
              <a:t>xã</a:t>
            </a:r>
            <a:r>
              <a:rPr lang="en-US" sz="2800" dirty="0" smtClean="0"/>
              <a:t> </a:t>
            </a:r>
            <a:r>
              <a:rPr lang="en-US" sz="2800" dirty="0" err="1" smtClean="0"/>
              <a:t>hội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89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040" y="2190427"/>
            <a:ext cx="2710218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Tại</a:t>
            </a:r>
            <a:r>
              <a:rPr lang="en-US" sz="2400" dirty="0" smtClean="0"/>
              <a:t> </a:t>
            </a:r>
            <a:r>
              <a:rPr lang="en-US" sz="2400" dirty="0" err="1" smtClean="0"/>
              <a:t>sao</a:t>
            </a:r>
            <a:r>
              <a:rPr lang="en-US" sz="2400" dirty="0" smtClean="0"/>
              <a:t> </a:t>
            </a:r>
            <a:r>
              <a:rPr lang="en-US" sz="2400" dirty="0" err="1" smtClean="0"/>
              <a:t>phải</a:t>
            </a:r>
            <a:r>
              <a:rPr lang="en-US" sz="2400" dirty="0" smtClean="0"/>
              <a:t> </a:t>
            </a:r>
            <a:r>
              <a:rPr lang="en-US" sz="2400" dirty="0" err="1" smtClean="0"/>
              <a:t>giao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, </a:t>
            </a:r>
            <a:r>
              <a:rPr lang="en-US" sz="2400" dirty="0" err="1" smtClean="0"/>
              <a:t>ứng</a:t>
            </a:r>
            <a:r>
              <a:rPr lang="en-US" sz="2400" dirty="0" smtClean="0"/>
              <a:t> </a:t>
            </a:r>
            <a:r>
              <a:rPr lang="en-US" sz="2400" dirty="0" err="1" smtClean="0"/>
              <a:t>xử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văn</a:t>
            </a:r>
            <a:r>
              <a:rPr lang="en-US" sz="2400" dirty="0" smtClean="0"/>
              <a:t> </a:t>
            </a:r>
            <a:r>
              <a:rPr lang="en-US" sz="2400" dirty="0" err="1" smtClean="0"/>
              <a:t>hóa</a:t>
            </a:r>
            <a:r>
              <a:rPr lang="en-US" sz="2400" dirty="0" smtClean="0"/>
              <a:t> qua </a:t>
            </a:r>
            <a:r>
              <a:rPr lang="en-US" sz="2400" dirty="0" err="1" smtClean="0"/>
              <a:t>mạng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304749" y="2504395"/>
            <a:ext cx="333005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Mặt</a:t>
            </a:r>
            <a:r>
              <a:rPr lang="en-US" sz="2400" dirty="0" smtClean="0"/>
              <a:t> </a:t>
            </a:r>
            <a:r>
              <a:rPr lang="en-US" sz="2400" dirty="0" err="1" smtClean="0"/>
              <a:t>trái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phương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thức</a:t>
            </a:r>
            <a:r>
              <a:rPr lang="en-US" sz="2400" dirty="0" smtClean="0"/>
              <a:t> </a:t>
            </a:r>
            <a:r>
              <a:rPr lang="en-US" sz="2400" dirty="0" err="1" smtClean="0"/>
              <a:t>giao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 qua </a:t>
            </a:r>
            <a:r>
              <a:rPr lang="en-US" sz="2400" dirty="0" err="1" smtClean="0"/>
              <a:t>mạng</a:t>
            </a:r>
            <a:endParaRPr lang="en-US" sz="2400" dirty="0"/>
          </a:p>
        </p:txBody>
      </p:sp>
      <p:sp>
        <p:nvSpPr>
          <p:cNvPr id="4" name="Flowchart: Terminator 3"/>
          <p:cNvSpPr/>
          <p:nvPr/>
        </p:nvSpPr>
        <p:spPr>
          <a:xfrm>
            <a:off x="6926154" y="795207"/>
            <a:ext cx="3889612" cy="2058225"/>
          </a:xfrm>
          <a:prstGeom prst="flowChartTermina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 smtClean="0"/>
              <a:t>Che</a:t>
            </a:r>
            <a:r>
              <a:rPr lang="en-US" sz="2400" dirty="0" smtClean="0"/>
              <a:t> </a:t>
            </a:r>
            <a:r>
              <a:rPr lang="en-US" sz="2400" dirty="0" err="1" smtClean="0"/>
              <a:t>dấu</a:t>
            </a:r>
            <a:r>
              <a:rPr lang="en-US" sz="2400" dirty="0" smtClean="0"/>
              <a:t> </a:t>
            </a:r>
            <a:r>
              <a:rPr lang="en-US" sz="2400" dirty="0" err="1" smtClean="0"/>
              <a:t>danh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 (</a:t>
            </a:r>
            <a:r>
              <a:rPr lang="en-US" sz="2400" dirty="0" err="1" smtClean="0"/>
              <a:t>ẩn</a:t>
            </a:r>
            <a:r>
              <a:rPr lang="en-US" sz="2400" dirty="0" smtClean="0"/>
              <a:t> </a:t>
            </a:r>
            <a:r>
              <a:rPr lang="en-US" sz="2400" dirty="0" err="1" smtClean="0"/>
              <a:t>danh</a:t>
            </a:r>
            <a:r>
              <a:rPr lang="en-US" sz="2400" dirty="0" smtClean="0"/>
              <a:t>, </a:t>
            </a:r>
            <a:r>
              <a:rPr lang="en-US" sz="2400" dirty="0" err="1" smtClean="0"/>
              <a:t>mạo</a:t>
            </a:r>
            <a:r>
              <a:rPr lang="en-US" sz="2400" dirty="0" smtClean="0"/>
              <a:t> </a:t>
            </a:r>
            <a:r>
              <a:rPr lang="en-US" sz="2400" dirty="0" err="1" smtClean="0"/>
              <a:t>danh</a:t>
            </a:r>
            <a:r>
              <a:rPr lang="en-US" sz="2400" dirty="0" smtClean="0"/>
              <a:t>):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ai</a:t>
            </a:r>
            <a:r>
              <a:rPr lang="en-US" sz="2400" dirty="0" smtClean="0"/>
              <a:t> </a:t>
            </a:r>
            <a:r>
              <a:rPr lang="en-US" sz="2400" dirty="0" err="1" smtClean="0"/>
              <a:t>biết</a:t>
            </a:r>
            <a:r>
              <a:rPr lang="en-US" sz="2400" dirty="0" smtClean="0"/>
              <a:t> </a:t>
            </a:r>
            <a:r>
              <a:rPr lang="en-US" sz="2400" dirty="0" err="1" smtClean="0"/>
              <a:t>mình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ai</a:t>
            </a:r>
            <a:r>
              <a:rPr lang="en-US" sz="2400" dirty="0" smtClean="0"/>
              <a:t> </a:t>
            </a:r>
            <a:r>
              <a:rPr lang="en-US" sz="2400" dirty="0" err="1" smtClean="0"/>
              <a:t>nên</a:t>
            </a:r>
            <a:r>
              <a:rPr lang="en-US" sz="2400" dirty="0" smtClean="0"/>
              <a:t> </a:t>
            </a:r>
            <a:r>
              <a:rPr lang="en-US" sz="2400" dirty="0" err="1" smtClean="0"/>
              <a:t>thỏa</a:t>
            </a:r>
            <a:r>
              <a:rPr lang="en-US" sz="2400" dirty="0" smtClean="0"/>
              <a:t> </a:t>
            </a:r>
            <a:r>
              <a:rPr lang="en-US" sz="2400" dirty="0" err="1" smtClean="0"/>
              <a:t>sức</a:t>
            </a:r>
            <a:r>
              <a:rPr lang="en-US" sz="2400" dirty="0" smtClean="0"/>
              <a:t> </a:t>
            </a:r>
            <a:r>
              <a:rPr lang="en-US" sz="2400" dirty="0" err="1" smtClean="0"/>
              <a:t>nói</a:t>
            </a:r>
            <a:r>
              <a:rPr lang="en-US" sz="2400" dirty="0" smtClean="0"/>
              <a:t> </a:t>
            </a:r>
            <a:r>
              <a:rPr lang="en-US" sz="2400" dirty="0" err="1" smtClean="0"/>
              <a:t>tục</a:t>
            </a:r>
            <a:r>
              <a:rPr lang="en-US" sz="2400" dirty="0" smtClean="0"/>
              <a:t>, </a:t>
            </a:r>
            <a:r>
              <a:rPr lang="en-US" sz="2400" dirty="0" err="1" smtClean="0"/>
              <a:t>chửi</a:t>
            </a:r>
            <a:r>
              <a:rPr lang="en-US" sz="2400" dirty="0" smtClean="0"/>
              <a:t> </a:t>
            </a:r>
            <a:r>
              <a:rPr lang="en-US" sz="2400" dirty="0" err="1" smtClean="0"/>
              <a:t>thề</a:t>
            </a:r>
            <a:r>
              <a:rPr lang="en-US" sz="2400" dirty="0" smtClean="0"/>
              <a:t>, </a:t>
            </a:r>
            <a:r>
              <a:rPr lang="en-US" sz="2400" dirty="0" err="1" smtClean="0"/>
              <a:t>nói</a:t>
            </a:r>
            <a:r>
              <a:rPr lang="en-US" sz="2400" dirty="0" smtClean="0"/>
              <a:t> </a:t>
            </a:r>
            <a:r>
              <a:rPr lang="en-US" sz="2400" dirty="0" err="1" smtClean="0"/>
              <a:t>xấu</a:t>
            </a:r>
            <a:r>
              <a:rPr lang="en-US" sz="2400" dirty="0" smtClean="0"/>
              <a:t>,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điều</a:t>
            </a:r>
            <a:r>
              <a:rPr lang="en-US" sz="2400" dirty="0" smtClean="0"/>
              <a:t> </a:t>
            </a:r>
            <a:r>
              <a:rPr lang="en-US" sz="2400" dirty="0" err="1" smtClean="0"/>
              <a:t>sai</a:t>
            </a:r>
            <a:r>
              <a:rPr lang="en-US" sz="2400" dirty="0" smtClean="0"/>
              <a:t> </a:t>
            </a:r>
            <a:r>
              <a:rPr lang="en-US" sz="2400" dirty="0" err="1" smtClean="0"/>
              <a:t>trái</a:t>
            </a:r>
            <a:endParaRPr lang="en-US" sz="2400" dirty="0"/>
          </a:p>
        </p:txBody>
      </p:sp>
      <p:sp>
        <p:nvSpPr>
          <p:cNvPr id="5" name="Flowchart: Terminator 4"/>
          <p:cNvSpPr/>
          <p:nvPr/>
        </p:nvSpPr>
        <p:spPr>
          <a:xfrm>
            <a:off x="2906971" y="441851"/>
            <a:ext cx="3521123" cy="1658745"/>
          </a:xfrm>
          <a:prstGeom prst="flowChartTermina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 smtClean="0"/>
              <a:t>Giao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 </a:t>
            </a:r>
            <a:r>
              <a:rPr lang="en-US" sz="2400" dirty="0" err="1" smtClean="0"/>
              <a:t>gián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: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</a:t>
            </a:r>
            <a:r>
              <a:rPr lang="en-US" sz="2400" dirty="0" err="1" smtClean="0"/>
              <a:t>đối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 </a:t>
            </a:r>
            <a:r>
              <a:rPr lang="en-US" sz="2400" dirty="0" err="1" smtClean="0"/>
              <a:t>nên</a:t>
            </a:r>
            <a:r>
              <a:rPr lang="en-US" sz="2400" dirty="0" smtClean="0"/>
              <a:t> </a:t>
            </a:r>
            <a:r>
              <a:rPr lang="en-US" sz="2400" dirty="0" err="1" smtClean="0"/>
              <a:t>nói</a:t>
            </a:r>
            <a:r>
              <a:rPr lang="en-US" sz="2400" dirty="0" smtClean="0"/>
              <a:t> </a:t>
            </a:r>
            <a:r>
              <a:rPr lang="en-US" sz="2400" dirty="0" err="1" smtClean="0"/>
              <a:t>gì</a:t>
            </a:r>
            <a:r>
              <a:rPr lang="en-US" sz="2400" dirty="0" smtClean="0"/>
              <a:t> </a:t>
            </a:r>
            <a:r>
              <a:rPr lang="en-US" sz="2400" dirty="0" err="1" smtClean="0"/>
              <a:t>cũng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,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sợ</a:t>
            </a:r>
            <a:r>
              <a:rPr lang="en-US" sz="2400" dirty="0" smtClean="0"/>
              <a:t> </a:t>
            </a:r>
            <a:r>
              <a:rPr lang="en-US" sz="2400" dirty="0" err="1" smtClean="0"/>
              <a:t>bị</a:t>
            </a:r>
            <a:r>
              <a:rPr lang="en-US" sz="2400" dirty="0" smtClean="0"/>
              <a:t> </a:t>
            </a:r>
            <a:r>
              <a:rPr lang="en-US" sz="2400" dirty="0" err="1" smtClean="0"/>
              <a:t>đánh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endParaRPr lang="en-US" sz="2400" dirty="0"/>
          </a:p>
        </p:txBody>
      </p:sp>
      <p:sp>
        <p:nvSpPr>
          <p:cNvPr id="6" name="Flowchart: Terminator 5"/>
          <p:cNvSpPr/>
          <p:nvPr/>
        </p:nvSpPr>
        <p:spPr>
          <a:xfrm>
            <a:off x="2220605" y="3907113"/>
            <a:ext cx="3684895" cy="1658745"/>
          </a:xfrm>
          <a:prstGeom prst="flowChartTermina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 smtClean="0"/>
              <a:t>Tâm</a:t>
            </a:r>
            <a:r>
              <a:rPr lang="en-US" sz="2400" dirty="0" smtClean="0"/>
              <a:t> </a:t>
            </a:r>
            <a:r>
              <a:rPr lang="en-US" sz="2400" dirty="0" err="1" smtClean="0"/>
              <a:t>lí</a:t>
            </a:r>
            <a:r>
              <a:rPr lang="en-US" sz="2400" dirty="0" smtClean="0"/>
              <a:t> </a:t>
            </a:r>
            <a:r>
              <a:rPr lang="en-US" sz="2400" dirty="0" err="1" smtClean="0"/>
              <a:t>đám</a:t>
            </a:r>
            <a:r>
              <a:rPr lang="en-US" sz="2400" dirty="0" smtClean="0"/>
              <a:t> </a:t>
            </a:r>
            <a:r>
              <a:rPr lang="en-US" sz="2400" dirty="0" err="1" smtClean="0"/>
              <a:t>đông</a:t>
            </a:r>
            <a:r>
              <a:rPr lang="en-US" sz="2400" dirty="0" smtClean="0"/>
              <a:t>: a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hùa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đám</a:t>
            </a:r>
            <a:r>
              <a:rPr lang="en-US" sz="2400" dirty="0" smtClean="0"/>
              <a:t> </a:t>
            </a:r>
            <a:r>
              <a:rPr lang="en-US" sz="2400" dirty="0" err="1" smtClean="0"/>
              <a:t>đông</a:t>
            </a:r>
            <a:r>
              <a:rPr lang="en-US" sz="2400" dirty="0" smtClean="0"/>
              <a:t>, </a:t>
            </a:r>
            <a:r>
              <a:rPr lang="en-US" sz="2400" dirty="0" err="1" smtClean="0"/>
              <a:t>bắt</a:t>
            </a:r>
            <a:r>
              <a:rPr lang="en-US" sz="2400" dirty="0" smtClean="0"/>
              <a:t> </a:t>
            </a:r>
            <a:r>
              <a:rPr lang="en-US" sz="2400" dirty="0" err="1" smtClean="0"/>
              <a:t>chước</a:t>
            </a:r>
            <a:r>
              <a:rPr lang="en-US" sz="2400" dirty="0" smtClean="0"/>
              <a:t> </a:t>
            </a:r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trào</a:t>
            </a:r>
            <a:r>
              <a:rPr lang="en-US" sz="2400" dirty="0" smtClean="0"/>
              <a:t> </a:t>
            </a:r>
            <a:r>
              <a:rPr lang="en-US" sz="2400" dirty="0" err="1" smtClean="0"/>
              <a:t>lưu</a:t>
            </a:r>
            <a:endParaRPr lang="en-US" sz="2400" dirty="0"/>
          </a:p>
        </p:txBody>
      </p:sp>
      <p:sp>
        <p:nvSpPr>
          <p:cNvPr id="7" name="Up Arrow 6"/>
          <p:cNvSpPr/>
          <p:nvPr/>
        </p:nvSpPr>
        <p:spPr>
          <a:xfrm>
            <a:off x="4326623" y="2074601"/>
            <a:ext cx="197892" cy="3967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623151" y="2407180"/>
            <a:ext cx="477671" cy="277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865161" y="3390756"/>
            <a:ext cx="197892" cy="4782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1 9"/>
          <p:cNvSpPr/>
          <p:nvPr/>
        </p:nvSpPr>
        <p:spPr>
          <a:xfrm>
            <a:off x="6072117" y="3390756"/>
            <a:ext cx="1456899" cy="141936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Hậu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quả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87706" y="2933641"/>
            <a:ext cx="3734368" cy="24500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/>
              <a:t>Nói</a:t>
            </a:r>
            <a:r>
              <a:rPr lang="en-US" sz="2400" dirty="0" smtClean="0"/>
              <a:t> </a:t>
            </a:r>
            <a:r>
              <a:rPr lang="en-US" sz="2400" dirty="0" err="1" smtClean="0"/>
              <a:t>xấu</a:t>
            </a:r>
            <a:r>
              <a:rPr lang="en-US" sz="2400" dirty="0" smtClean="0"/>
              <a:t>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</a:t>
            </a:r>
            <a:r>
              <a:rPr lang="en-US" sz="2400" dirty="0" err="1" smtClean="0"/>
              <a:t>khác</a:t>
            </a:r>
            <a:r>
              <a:rPr lang="en-US" sz="2400" dirty="0" smtClean="0"/>
              <a:t>, </a:t>
            </a:r>
            <a:r>
              <a:rPr lang="en-US" sz="2400" dirty="0" err="1" smtClean="0"/>
              <a:t>tung</a:t>
            </a:r>
            <a:r>
              <a:rPr lang="en-US" sz="2400" dirty="0" smtClean="0"/>
              <a:t> tin </a:t>
            </a:r>
            <a:r>
              <a:rPr lang="en-US" sz="2400" dirty="0" err="1" smtClean="0"/>
              <a:t>giả</a:t>
            </a:r>
            <a:r>
              <a:rPr lang="en-US" sz="2400" dirty="0" smtClean="0"/>
              <a:t>, tin </a:t>
            </a:r>
            <a:r>
              <a:rPr lang="en-US" sz="2400" dirty="0" err="1" smtClean="0"/>
              <a:t>gây</a:t>
            </a:r>
            <a:r>
              <a:rPr lang="en-US" sz="2400" dirty="0" smtClean="0"/>
              <a:t> </a:t>
            </a:r>
            <a:r>
              <a:rPr lang="en-US" sz="2400" dirty="0" err="1" smtClean="0"/>
              <a:t>sốc</a:t>
            </a:r>
            <a:r>
              <a:rPr lang="en-US" sz="2400" dirty="0" smtClean="0"/>
              <a:t>, </a:t>
            </a:r>
            <a:r>
              <a:rPr lang="en-US" sz="2400" dirty="0" err="1" smtClean="0"/>
              <a:t>lừa</a:t>
            </a:r>
            <a:r>
              <a:rPr lang="en-US" sz="2400" dirty="0" smtClean="0"/>
              <a:t> </a:t>
            </a:r>
            <a:r>
              <a:rPr lang="en-US" sz="2400" dirty="0" err="1" smtClean="0"/>
              <a:t>đảo</a:t>
            </a:r>
            <a:r>
              <a:rPr lang="en-US" sz="2400" dirty="0" smtClean="0"/>
              <a:t>, </a:t>
            </a:r>
            <a:r>
              <a:rPr lang="en-US" sz="2400" dirty="0" err="1" smtClean="0"/>
              <a:t>đe</a:t>
            </a:r>
            <a:r>
              <a:rPr lang="en-US" sz="2400" dirty="0" smtClean="0"/>
              <a:t> </a:t>
            </a:r>
            <a:r>
              <a:rPr lang="en-US" sz="2400" dirty="0" err="1" smtClean="0"/>
              <a:t>dọa</a:t>
            </a:r>
            <a:r>
              <a:rPr lang="en-US" sz="2400" dirty="0" smtClean="0"/>
              <a:t>, </a:t>
            </a:r>
            <a:r>
              <a:rPr lang="en-US" sz="2400" dirty="0" err="1" smtClean="0"/>
              <a:t>bắt</a:t>
            </a:r>
            <a:r>
              <a:rPr lang="en-US" sz="2400" dirty="0" smtClean="0"/>
              <a:t> </a:t>
            </a:r>
            <a:r>
              <a:rPr lang="en-US" sz="2400" dirty="0" err="1" smtClean="0"/>
              <a:t>nạt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314572" y="5148766"/>
            <a:ext cx="4908646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môi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mạng</a:t>
            </a:r>
            <a:r>
              <a:rPr lang="en-US" sz="2400" dirty="0" smtClean="0"/>
              <a:t> </a:t>
            </a:r>
            <a:r>
              <a:rPr lang="en-US" sz="2400" dirty="0" err="1" smtClean="0"/>
              <a:t>trở</a:t>
            </a:r>
            <a:r>
              <a:rPr lang="en-US" sz="2400" dirty="0" smtClean="0"/>
              <a:t> </a:t>
            </a:r>
            <a:r>
              <a:rPr lang="en-US" sz="2400" dirty="0" err="1" smtClean="0"/>
              <a:t>nên</a:t>
            </a:r>
            <a:r>
              <a:rPr lang="en-US" sz="2400" dirty="0" smtClean="0"/>
              <a:t> </a:t>
            </a:r>
            <a:r>
              <a:rPr lang="en-US" sz="2400" dirty="0" err="1" smtClean="0"/>
              <a:t>xấu</a:t>
            </a:r>
            <a:r>
              <a:rPr lang="en-US" sz="2400" dirty="0" smtClean="0"/>
              <a:t> </a:t>
            </a:r>
            <a:r>
              <a:rPr lang="en-US" sz="2400" dirty="0" err="1" smtClean="0"/>
              <a:t>xí</a:t>
            </a:r>
            <a:r>
              <a:rPr lang="en-US" sz="2400" dirty="0" smtClean="0"/>
              <a:t>, </a:t>
            </a:r>
            <a:r>
              <a:rPr lang="en-US" sz="2400" dirty="0" err="1" smtClean="0"/>
              <a:t>nguy</a:t>
            </a:r>
            <a:r>
              <a:rPr lang="en-US" sz="2400" dirty="0" smtClean="0"/>
              <a:t> </a:t>
            </a:r>
            <a:r>
              <a:rPr lang="en-US" sz="2400" dirty="0" err="1" smtClean="0"/>
              <a:t>hại</a:t>
            </a:r>
            <a:r>
              <a:rPr lang="en-US" sz="2400" dirty="0" smtClean="0"/>
              <a:t> </a:t>
            </a:r>
            <a:r>
              <a:rPr lang="en-US" sz="2400" dirty="0" err="1" smtClean="0"/>
              <a:t>đặc</a:t>
            </a:r>
            <a:r>
              <a:rPr lang="en-US" sz="2400" dirty="0" smtClean="0"/>
              <a:t> </a:t>
            </a:r>
            <a:r>
              <a:rPr lang="en-US" sz="2400" dirty="0" err="1" smtClean="0"/>
              <a:t>biệt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trẻ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</a:p>
          <a:p>
            <a:endParaRPr lang="en-US" sz="2400" dirty="0"/>
          </a:p>
        </p:txBody>
      </p:sp>
      <p:sp>
        <p:nvSpPr>
          <p:cNvPr id="14" name="Curved Down Arrow 13"/>
          <p:cNvSpPr/>
          <p:nvPr/>
        </p:nvSpPr>
        <p:spPr>
          <a:xfrm rot="5102175">
            <a:off x="10848062" y="4642116"/>
            <a:ext cx="1465708" cy="900122"/>
          </a:xfrm>
          <a:prstGeom prst="curvedDownArrow">
            <a:avLst>
              <a:gd name="adj1" fmla="val 25000"/>
              <a:gd name="adj2" fmla="val 7344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18" y="24853"/>
            <a:ext cx="2106317" cy="5935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just">
              <a:buFont typeface="+mj-lt"/>
              <a:buAutoNum type="arabicPeriod"/>
            </a:pPr>
            <a:r>
              <a:rPr lang="vi-VN" sz="1400" b="1" dirty="0" smtClean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GIAO TIẾP, ỨNG XỬ CÓ VĂN HOÁ QUA MẠNG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9828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9464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 2" panose="05020102010507070707" pitchFamily="18" charset="2"/>
              <a:buChar char=""/>
            </a:pPr>
            <a:r>
              <a:rPr lang="en-US" sz="3900" u="sng" dirty="0" err="1" smtClean="0"/>
              <a:t>NÊN</a:t>
            </a:r>
            <a:endParaRPr lang="en-US" sz="3900" u="sng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trọng</a:t>
            </a:r>
            <a:r>
              <a:rPr lang="en-US" dirty="0" smtClean="0"/>
              <a:t> </a:t>
            </a:r>
            <a:r>
              <a:rPr lang="en-US" dirty="0" err="1" smtClean="0"/>
              <a:t>mọi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giao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qua </a:t>
            </a:r>
            <a:r>
              <a:rPr lang="en-US" dirty="0" err="1" smtClean="0"/>
              <a:t>mạng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ngôn</a:t>
            </a:r>
            <a:r>
              <a:rPr lang="en-US" dirty="0" smtClean="0"/>
              <a:t> </a:t>
            </a:r>
            <a:r>
              <a:rPr lang="en-US" dirty="0" err="1" smtClean="0"/>
              <a:t>ngữ</a:t>
            </a:r>
            <a:r>
              <a:rPr lang="en-US" dirty="0" smtClean="0"/>
              <a:t>,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, 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minh, </a:t>
            </a:r>
            <a:r>
              <a:rPr lang="en-US" dirty="0" err="1" smtClean="0"/>
              <a:t>lịch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tài</a:t>
            </a:r>
            <a:r>
              <a:rPr lang="en-US" dirty="0" smtClean="0"/>
              <a:t> </a:t>
            </a:r>
            <a:r>
              <a:rPr lang="en-US" dirty="0" err="1" smtClean="0"/>
              <a:t>khoản</a:t>
            </a:r>
            <a:r>
              <a:rPr lang="en-US" dirty="0" smtClean="0"/>
              <a:t> </a:t>
            </a:r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mạng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hỗ</a:t>
            </a:r>
            <a:r>
              <a:rPr lang="en-US" dirty="0" smtClean="0"/>
              <a:t> </a:t>
            </a:r>
            <a:r>
              <a:rPr lang="en-US" dirty="0" err="1" smtClean="0"/>
              <a:t>trợ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bố</a:t>
            </a:r>
            <a:r>
              <a:rPr lang="en-US" dirty="0" smtClean="0"/>
              <a:t>, </a:t>
            </a:r>
            <a:r>
              <a:rPr lang="en-US" dirty="0" err="1" smtClean="0"/>
              <a:t>mẹ</a:t>
            </a:r>
            <a:r>
              <a:rPr lang="en-US" dirty="0" smtClean="0"/>
              <a:t>, </a:t>
            </a:r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nạt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thân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987841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 2" panose="05020102010507070707" pitchFamily="18" charset="2"/>
              <a:buChar char=""/>
            </a:pPr>
            <a:r>
              <a:rPr lang="en-US" u="sng" dirty="0" err="1" smtClean="0">
                <a:solidFill>
                  <a:srgbClr val="FF0000"/>
                </a:solidFill>
              </a:rPr>
              <a:t>KHÔNG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NÊN</a:t>
            </a:r>
            <a:endParaRPr lang="en-US" u="sng" dirty="0" smtClean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rgbClr val="FF0000"/>
                </a:solidFill>
              </a:rPr>
              <a:t>Giấu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bố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mẹ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thầy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cô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vấn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khiến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căng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thẳng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sợ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hãi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khi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</a:t>
            </a:r>
            <a:r>
              <a:rPr lang="en-US" smtClean="0">
                <a:solidFill>
                  <a:srgbClr val="FF0000"/>
                </a:solidFill>
              </a:rPr>
              <a:t>ử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dụng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mạng</a:t>
            </a:r>
            <a:endParaRPr lang="en-US" dirty="0" smtClean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rgbClr val="FF0000"/>
                </a:solidFill>
              </a:rPr>
              <a:t>Nói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bậy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nói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xấu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người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khác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rgbClr val="FF0000"/>
                </a:solidFill>
              </a:rPr>
              <a:t>Đưa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thông</a:t>
            </a:r>
            <a:r>
              <a:rPr lang="en-US" dirty="0" smtClean="0">
                <a:solidFill>
                  <a:srgbClr val="FF0000"/>
                </a:solidFill>
              </a:rPr>
              <a:t> tin </a:t>
            </a:r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ảnh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người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khác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khi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không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được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phép</a:t>
            </a:r>
            <a:endParaRPr lang="en-US" dirty="0" smtClean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rgbClr val="FF0000"/>
                </a:solidFill>
              </a:rPr>
              <a:t>Dành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nhiều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lên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mạng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rgbClr val="FF0000"/>
                </a:solidFill>
              </a:rPr>
              <a:t>Đọc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thông</a:t>
            </a:r>
            <a:r>
              <a:rPr lang="en-US" dirty="0" smtClean="0">
                <a:solidFill>
                  <a:srgbClr val="FF0000"/>
                </a:solidFill>
              </a:rPr>
              <a:t> tin </a:t>
            </a:r>
            <a:r>
              <a:rPr lang="en-US" dirty="0" err="1" smtClean="0">
                <a:solidFill>
                  <a:srgbClr val="FF0000"/>
                </a:solidFill>
              </a:rPr>
              <a:t>hộp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người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khác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762000" y="621212"/>
            <a:ext cx="10515600" cy="97872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giao</a:t>
            </a:r>
            <a:r>
              <a:rPr lang="en-US" sz="3200" dirty="0" smtClean="0"/>
              <a:t> </a:t>
            </a:r>
            <a:r>
              <a:rPr lang="en-US" sz="3200" dirty="0" err="1" smtClean="0"/>
              <a:t>tiếp</a:t>
            </a:r>
            <a:r>
              <a:rPr lang="en-US" sz="3200" dirty="0" smtClean="0"/>
              <a:t>, </a:t>
            </a:r>
            <a:r>
              <a:rPr lang="en-US" sz="3200" dirty="0" err="1" smtClean="0"/>
              <a:t>ứng</a:t>
            </a:r>
            <a:r>
              <a:rPr lang="en-US" sz="3200" dirty="0" smtClean="0"/>
              <a:t> </a:t>
            </a:r>
            <a:r>
              <a:rPr lang="en-US" sz="3200" dirty="0" err="1" smtClean="0"/>
              <a:t>xử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văn</a:t>
            </a:r>
            <a:r>
              <a:rPr lang="en-US" sz="3200" dirty="0" smtClean="0"/>
              <a:t> </a:t>
            </a:r>
            <a:r>
              <a:rPr lang="en-US" sz="3200" dirty="0" err="1" smtClean="0"/>
              <a:t>hóa</a:t>
            </a:r>
            <a:r>
              <a:rPr lang="en-US" sz="3200" dirty="0" smtClean="0"/>
              <a:t> qua </a:t>
            </a:r>
            <a:r>
              <a:rPr lang="en-US" sz="3200" dirty="0" err="1" smtClean="0"/>
              <a:t>mạng</a:t>
            </a:r>
            <a:r>
              <a:rPr lang="en-US" sz="3200" dirty="0" smtClean="0"/>
              <a:t>, </a:t>
            </a:r>
            <a:r>
              <a:rPr lang="en-US" sz="3200" dirty="0" err="1" smtClean="0"/>
              <a:t>chúng</a:t>
            </a:r>
            <a:r>
              <a:rPr lang="en-US" sz="3200" dirty="0" smtClean="0"/>
              <a:t> ta </a:t>
            </a:r>
            <a:r>
              <a:rPr lang="en-US" sz="3200" dirty="0" err="1" smtClean="0"/>
              <a:t>nên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không</a:t>
            </a:r>
            <a:r>
              <a:rPr lang="en-US" sz="3200" dirty="0" smtClean="0"/>
              <a:t> </a:t>
            </a:r>
            <a:r>
              <a:rPr lang="en-US" sz="3200" dirty="0" err="1" smtClean="0"/>
              <a:t>nên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18" y="24853"/>
            <a:ext cx="2106317" cy="5935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just">
              <a:buFont typeface="+mj-lt"/>
              <a:buAutoNum type="arabicPeriod"/>
            </a:pPr>
            <a:r>
              <a:rPr lang="vi-VN" sz="1400" b="1" dirty="0" smtClean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GIAO TIẾP, ỨNG XỬ CÓ VĂN HOÁ QUA MẠNG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4150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79E4855-3677-43F8-821F-33553F0006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606"/>
          <a:stretch/>
        </p:blipFill>
        <p:spPr>
          <a:xfrm>
            <a:off x="315089" y="571125"/>
            <a:ext cx="11488480" cy="944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5089" y="2081874"/>
            <a:ext cx="65770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err="1" smtClean="0">
                <a:solidFill>
                  <a:srgbClr val="FF0000"/>
                </a:solidFill>
              </a:rPr>
              <a:t>Cách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tốt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nhất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em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nên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làm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khi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bị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đó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bắt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nạt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mạng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gì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dirty="0" err="1" smtClean="0"/>
              <a:t>Nói</a:t>
            </a:r>
            <a:r>
              <a:rPr lang="en-US" sz="2800" dirty="0" smtClean="0"/>
              <a:t> </a:t>
            </a:r>
            <a:r>
              <a:rPr lang="en-US" sz="2800" dirty="0" err="1" smtClean="0"/>
              <a:t>lời</a:t>
            </a:r>
            <a:r>
              <a:rPr lang="en-US" sz="2800" dirty="0" smtClean="0"/>
              <a:t> </a:t>
            </a:r>
            <a:r>
              <a:rPr lang="en-US" sz="2800" dirty="0" err="1" smtClean="0"/>
              <a:t>xúc</a:t>
            </a:r>
            <a:r>
              <a:rPr lang="en-US" sz="2800" dirty="0" smtClean="0"/>
              <a:t> </a:t>
            </a:r>
            <a:r>
              <a:rPr lang="en-US" sz="2800" dirty="0" err="1" smtClean="0"/>
              <a:t>phạm</a:t>
            </a:r>
            <a:r>
              <a:rPr lang="en-US" sz="2800" dirty="0" smtClean="0"/>
              <a:t> </a:t>
            </a:r>
            <a:r>
              <a:rPr lang="en-US" sz="2800" dirty="0" err="1" smtClean="0"/>
              <a:t>người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endParaRPr lang="en-US" sz="2800" dirty="0" smtClean="0"/>
          </a:p>
          <a:p>
            <a:pPr marL="342900" indent="-342900">
              <a:buFont typeface="+mj-lt"/>
              <a:buAutoNum type="alphaUcPeriod"/>
            </a:pPr>
            <a:r>
              <a:rPr lang="en-US" sz="2800" dirty="0" err="1" smtClean="0"/>
              <a:t>Cố</a:t>
            </a:r>
            <a:r>
              <a:rPr lang="en-US" sz="2800" dirty="0" smtClean="0"/>
              <a:t> </a:t>
            </a:r>
            <a:r>
              <a:rPr lang="en-US" sz="2800" dirty="0" err="1" smtClean="0"/>
              <a:t>gắng</a:t>
            </a:r>
            <a:r>
              <a:rPr lang="en-US" sz="2800" dirty="0" smtClean="0"/>
              <a:t> </a:t>
            </a:r>
            <a:r>
              <a:rPr lang="en-US" sz="2800" dirty="0" err="1" smtClean="0"/>
              <a:t>quên</a:t>
            </a:r>
            <a:r>
              <a:rPr lang="en-US" sz="2800" dirty="0" smtClean="0"/>
              <a:t> </a:t>
            </a:r>
            <a:r>
              <a:rPr lang="en-US" sz="2800" dirty="0" err="1" smtClean="0"/>
              <a:t>đi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tiếp</a:t>
            </a:r>
            <a:r>
              <a:rPr lang="en-US" sz="2800" dirty="0" smtClean="0"/>
              <a:t> </a:t>
            </a:r>
            <a:r>
              <a:rPr lang="en-US" sz="2800" dirty="0" err="1" smtClean="0"/>
              <a:t>tục</a:t>
            </a:r>
            <a:r>
              <a:rPr lang="en-US" sz="2800" dirty="0" smtClean="0"/>
              <a:t> </a:t>
            </a:r>
            <a:r>
              <a:rPr lang="en-US" sz="2800" dirty="0" err="1" smtClean="0"/>
              <a:t>chịu</a:t>
            </a:r>
            <a:r>
              <a:rPr lang="en-US" sz="2800" dirty="0" smtClean="0"/>
              <a:t> </a:t>
            </a:r>
            <a:r>
              <a:rPr lang="en-US" sz="2800" dirty="0" err="1" smtClean="0"/>
              <a:t>đựng</a:t>
            </a:r>
            <a:endParaRPr lang="en-US" sz="2800" dirty="0" smtClean="0"/>
          </a:p>
          <a:p>
            <a:pPr marL="342900" indent="-342900">
              <a:buFont typeface="+mj-lt"/>
              <a:buAutoNum type="alphaUcPeriod"/>
            </a:pPr>
            <a:r>
              <a:rPr lang="en-US" sz="2800" dirty="0" err="1" smtClean="0"/>
              <a:t>Nhờ</a:t>
            </a:r>
            <a:r>
              <a:rPr lang="en-US" sz="2800" dirty="0" smtClean="0"/>
              <a:t> </a:t>
            </a:r>
            <a:r>
              <a:rPr lang="en-US" sz="2800" dirty="0" err="1" smtClean="0"/>
              <a:t>bố</a:t>
            </a:r>
            <a:r>
              <a:rPr lang="en-US" sz="2800" dirty="0" smtClean="0"/>
              <a:t>, </a:t>
            </a:r>
            <a:r>
              <a:rPr lang="en-US" sz="2800" dirty="0" err="1" smtClean="0"/>
              <a:t>mẹ</a:t>
            </a:r>
            <a:r>
              <a:rPr lang="en-US" sz="2800" dirty="0" smtClean="0"/>
              <a:t>, </a:t>
            </a:r>
            <a:r>
              <a:rPr lang="en-US" sz="2800" dirty="0" err="1" smtClean="0"/>
              <a:t>thầy</a:t>
            </a:r>
            <a:r>
              <a:rPr lang="en-US" sz="2800" dirty="0" smtClean="0"/>
              <a:t> </a:t>
            </a:r>
            <a:r>
              <a:rPr lang="en-US" sz="2800" dirty="0" err="1" smtClean="0"/>
              <a:t>cô</a:t>
            </a:r>
            <a:r>
              <a:rPr lang="en-US" sz="2800" dirty="0" smtClean="0"/>
              <a:t> </a:t>
            </a:r>
            <a:r>
              <a:rPr lang="en-US" sz="2800" dirty="0" err="1" smtClean="0"/>
              <a:t>giáo</a:t>
            </a:r>
            <a:r>
              <a:rPr lang="en-US" sz="2800" dirty="0" smtClean="0"/>
              <a:t> </a:t>
            </a:r>
            <a:r>
              <a:rPr lang="en-US" sz="2800" dirty="0" err="1" smtClean="0"/>
              <a:t>giúp</a:t>
            </a:r>
            <a:r>
              <a:rPr lang="en-US" sz="2800" dirty="0" smtClean="0"/>
              <a:t> </a:t>
            </a:r>
            <a:r>
              <a:rPr lang="en-US" sz="2800" dirty="0" err="1" smtClean="0"/>
              <a:t>đỡ</a:t>
            </a:r>
            <a:r>
              <a:rPr lang="en-US" sz="2800" dirty="0" smtClean="0"/>
              <a:t>, </a:t>
            </a:r>
            <a:r>
              <a:rPr lang="en-US" sz="2800" dirty="0" err="1" smtClean="0"/>
              <a:t>tư</a:t>
            </a:r>
            <a:r>
              <a:rPr lang="en-US" sz="2800" dirty="0" smtClean="0"/>
              <a:t> </a:t>
            </a:r>
            <a:r>
              <a:rPr lang="en-US" sz="2800" dirty="0" err="1" smtClean="0"/>
              <a:t>vấn</a:t>
            </a:r>
            <a:endParaRPr lang="en-US" sz="2800" dirty="0" smtClean="0"/>
          </a:p>
          <a:p>
            <a:pPr marL="342900" indent="-342900">
              <a:buFont typeface="+mj-lt"/>
              <a:buAutoNum type="alphaUcPeriod"/>
            </a:pPr>
            <a:r>
              <a:rPr lang="en-US" sz="2800" dirty="0" err="1" smtClean="0"/>
              <a:t>Đe</a:t>
            </a:r>
            <a:r>
              <a:rPr lang="en-US" sz="2800" dirty="0" smtClean="0"/>
              <a:t> </a:t>
            </a:r>
            <a:r>
              <a:rPr lang="en-US" sz="2800" dirty="0" err="1" smtClean="0"/>
              <a:t>dọa</a:t>
            </a:r>
            <a:r>
              <a:rPr lang="en-US" sz="2800" dirty="0" smtClean="0"/>
              <a:t> </a:t>
            </a:r>
            <a:r>
              <a:rPr lang="en-US" sz="2800" dirty="0" err="1" smtClean="0"/>
              <a:t>người</a:t>
            </a:r>
            <a:r>
              <a:rPr lang="en-US" sz="2800" dirty="0" smtClean="0"/>
              <a:t> </a:t>
            </a:r>
            <a:r>
              <a:rPr lang="en-US" sz="2800" dirty="0" err="1" smtClean="0"/>
              <a:t>bắt</a:t>
            </a:r>
            <a:r>
              <a:rPr lang="en-US" sz="2800" dirty="0" smtClean="0"/>
              <a:t> </a:t>
            </a:r>
            <a:r>
              <a:rPr lang="en-US" sz="2800" dirty="0" err="1" smtClean="0"/>
              <a:t>nạt</a:t>
            </a:r>
            <a:r>
              <a:rPr lang="en-US" sz="2800" dirty="0" smtClean="0"/>
              <a:t> </a:t>
            </a:r>
            <a:r>
              <a:rPr lang="en-US" sz="2800" dirty="0" err="1" smtClean="0"/>
              <a:t>mình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/>
              <a:t>. </a:t>
            </a:r>
            <a:r>
              <a:rPr lang="en-US" sz="2800" dirty="0" err="1" smtClean="0">
                <a:solidFill>
                  <a:srgbClr val="FF0000"/>
                </a:solidFill>
              </a:rPr>
              <a:t>Là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xử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văn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hóa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khi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tham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gia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giao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tiếp</a:t>
            </a:r>
            <a:r>
              <a:rPr lang="en-US" sz="2800" dirty="0" smtClean="0">
                <a:solidFill>
                  <a:srgbClr val="FF0000"/>
                </a:solidFill>
              </a:rPr>
              <a:t> qua </a:t>
            </a:r>
            <a:r>
              <a:rPr lang="en-US" sz="2800" dirty="0" err="1" smtClean="0">
                <a:solidFill>
                  <a:srgbClr val="FF0000"/>
                </a:solidFill>
              </a:rPr>
              <a:t>mạng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em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sẽ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cụ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nào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1551" y="1915720"/>
            <a:ext cx="4012443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Tôn</a:t>
            </a:r>
            <a:r>
              <a:rPr lang="en-US" sz="2400" dirty="0" smtClean="0"/>
              <a:t> </a:t>
            </a:r>
            <a:r>
              <a:rPr lang="en-US" sz="2400" dirty="0" err="1" smtClean="0"/>
              <a:t>trọng</a:t>
            </a:r>
            <a:r>
              <a:rPr lang="en-US" sz="2400" dirty="0" smtClean="0"/>
              <a:t> </a:t>
            </a:r>
            <a:r>
              <a:rPr lang="en-US" sz="2400" dirty="0" err="1" smtClean="0"/>
              <a:t>mọi</a:t>
            </a:r>
            <a:r>
              <a:rPr lang="en-US" sz="2400" dirty="0" smtClean="0"/>
              <a:t>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giao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 qua </a:t>
            </a:r>
            <a:r>
              <a:rPr lang="en-US" sz="2400" dirty="0" err="1" smtClean="0"/>
              <a:t>mạng</a:t>
            </a:r>
            <a:r>
              <a:rPr lang="en-US" sz="24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Sử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ảnh</a:t>
            </a:r>
            <a:r>
              <a:rPr lang="en-US" sz="2400" dirty="0" smtClean="0"/>
              <a:t>, </a:t>
            </a:r>
            <a:r>
              <a:rPr lang="en-US" sz="2400" dirty="0" err="1" smtClean="0"/>
              <a:t>ngôn</a:t>
            </a:r>
            <a:r>
              <a:rPr lang="en-US" sz="2400" dirty="0" smtClean="0"/>
              <a:t> </a:t>
            </a:r>
            <a:r>
              <a:rPr lang="en-US" sz="2400" dirty="0" err="1" smtClean="0"/>
              <a:t>ngữ</a:t>
            </a:r>
            <a:r>
              <a:rPr lang="en-US" sz="2400" dirty="0" smtClean="0"/>
              <a:t>,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dirty="0" err="1" smtClean="0"/>
              <a:t>tượng</a:t>
            </a:r>
            <a:r>
              <a:rPr lang="en-US" sz="2400" dirty="0" smtClean="0"/>
              <a:t>… </a:t>
            </a:r>
            <a:r>
              <a:rPr lang="en-US" sz="2400" dirty="0" err="1" smtClean="0"/>
              <a:t>văn</a:t>
            </a:r>
            <a:r>
              <a:rPr lang="en-US" sz="2400" dirty="0" smtClean="0"/>
              <a:t> minh </a:t>
            </a:r>
            <a:r>
              <a:rPr lang="en-US" sz="2400" dirty="0" err="1" smtClean="0"/>
              <a:t>lịch</a:t>
            </a:r>
            <a:r>
              <a:rPr lang="en-US" sz="2400" dirty="0" smtClean="0"/>
              <a:t> </a:t>
            </a:r>
            <a:r>
              <a:rPr lang="en-US" sz="2400" dirty="0" err="1" smtClean="0"/>
              <a:t>sự</a:t>
            </a:r>
            <a:r>
              <a:rPr lang="en-US" sz="24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Suy</a:t>
            </a:r>
            <a:r>
              <a:rPr lang="en-US" sz="2400" dirty="0" smtClean="0"/>
              <a:t> </a:t>
            </a:r>
            <a:r>
              <a:rPr lang="en-US" sz="2400" dirty="0" err="1" smtClean="0"/>
              <a:t>nghĩ</a:t>
            </a:r>
            <a:r>
              <a:rPr lang="en-US" sz="2400" dirty="0" smtClean="0"/>
              <a:t> </a:t>
            </a:r>
            <a:r>
              <a:rPr lang="en-US" sz="2400" dirty="0" err="1" smtClean="0"/>
              <a:t>thật</a:t>
            </a:r>
            <a:r>
              <a:rPr lang="en-US" sz="2400" dirty="0" smtClean="0"/>
              <a:t> </a:t>
            </a:r>
            <a:r>
              <a:rPr lang="en-US" sz="2400" dirty="0" err="1" smtClean="0"/>
              <a:t>kĩ</a:t>
            </a:r>
            <a:r>
              <a:rPr lang="en-US" sz="2400" dirty="0" smtClean="0"/>
              <a:t> </a:t>
            </a:r>
            <a:r>
              <a:rPr lang="en-US" sz="2400" dirty="0" err="1" smtClean="0"/>
              <a:t>lưỡng</a:t>
            </a:r>
            <a:r>
              <a:rPr lang="en-US" sz="2400" dirty="0" smtClean="0"/>
              <a:t>, </a:t>
            </a:r>
            <a:r>
              <a:rPr lang="en-US" sz="2400" dirty="0" err="1" smtClean="0"/>
              <a:t>kiểm</a:t>
            </a:r>
            <a:r>
              <a:rPr lang="en-US" sz="2400" dirty="0" smtClean="0"/>
              <a:t> </a:t>
            </a:r>
            <a:r>
              <a:rPr lang="en-US" sz="2400" dirty="0" err="1" smtClean="0"/>
              <a:t>chứng</a:t>
            </a:r>
            <a:r>
              <a:rPr lang="en-US" sz="2400" dirty="0" smtClean="0"/>
              <a:t> </a:t>
            </a:r>
            <a:r>
              <a:rPr lang="en-US" sz="2400" dirty="0" err="1" smtClean="0"/>
              <a:t>thông</a:t>
            </a:r>
            <a:r>
              <a:rPr lang="en-US" sz="2400" dirty="0" smtClean="0"/>
              <a:t> tin </a:t>
            </a:r>
            <a:r>
              <a:rPr lang="en-US" sz="2400" dirty="0" err="1" smtClean="0"/>
              <a:t>chính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trước</a:t>
            </a:r>
            <a:r>
              <a:rPr lang="en-US" sz="2400" dirty="0" smtClean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đăng</a:t>
            </a:r>
            <a:r>
              <a:rPr lang="en-US" sz="2400" dirty="0" smtClean="0"/>
              <a:t> </a:t>
            </a:r>
            <a:r>
              <a:rPr lang="en-US" sz="2400" dirty="0" err="1" smtClean="0"/>
              <a:t>lên</a:t>
            </a:r>
            <a:r>
              <a:rPr lang="en-US" sz="2400" dirty="0" smtClean="0"/>
              <a:t> </a:t>
            </a:r>
            <a:r>
              <a:rPr lang="en-US" sz="2400" dirty="0" err="1" smtClean="0"/>
              <a:t>mạng</a:t>
            </a:r>
            <a:r>
              <a:rPr lang="en-US" sz="2400" dirty="0" smtClean="0"/>
              <a:t> </a:t>
            </a:r>
            <a:r>
              <a:rPr lang="en-US" sz="2400" dirty="0" err="1" smtClean="0"/>
              <a:t>xã</a:t>
            </a:r>
            <a:r>
              <a:rPr lang="en-US" sz="2400" dirty="0" smtClean="0"/>
              <a:t> </a:t>
            </a:r>
            <a:r>
              <a:rPr lang="en-US" sz="2400" dirty="0" err="1" smtClean="0"/>
              <a:t>hội</a:t>
            </a:r>
            <a:r>
              <a:rPr lang="en-US" sz="24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….</a:t>
            </a:r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>
            <a:off x="6892118" y="5044896"/>
            <a:ext cx="409433" cy="182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5089" y="3875964"/>
            <a:ext cx="421890" cy="38213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5089" y="1319389"/>
            <a:ext cx="694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sym typeface="Webdings" panose="05030102010509060703" pitchFamily="18" charset="2"/>
              </a:rPr>
              <a:t></a:t>
            </a:r>
            <a:endParaRPr lang="en-US" sz="4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818" y="24853"/>
            <a:ext cx="2106317" cy="5935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just">
              <a:buFont typeface="+mj-lt"/>
              <a:buAutoNum type="arabicPeriod"/>
            </a:pPr>
            <a:r>
              <a:rPr lang="vi-VN" sz="1400" b="1" dirty="0" smtClean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GIAO TIẾP, ỨNG XỬ CÓ VĂN HOÁ QUA MẠNG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9650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9AD5CFD-6A92-4ADE-B2BB-09E8F1D2A400}"/>
              </a:ext>
            </a:extLst>
          </p:cNvPr>
          <p:cNvSpPr/>
          <p:nvPr/>
        </p:nvSpPr>
        <p:spPr>
          <a:xfrm>
            <a:off x="486797" y="274403"/>
            <a:ext cx="9776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2. LÀM GÌ KHI GẶP THÔNG TIN CÓ NỘI DUNG XẤU TRÊN </a:t>
            </a:r>
            <a:r>
              <a:rPr lang="vi-VN" sz="2800" b="1" dirty="0" smtClean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MẠNG?</a:t>
            </a:r>
            <a:endParaRPr lang="vi-VN" sz="2800" b="1" dirty="0">
              <a:solidFill>
                <a:srgbClr val="F03C69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4971" y="2454629"/>
            <a:ext cx="1501255" cy="255454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Thông</a:t>
            </a:r>
            <a:r>
              <a:rPr lang="en-US" sz="4000" dirty="0" smtClean="0"/>
              <a:t> tin </a:t>
            </a:r>
            <a:r>
              <a:rPr lang="en-US" sz="4000" dirty="0" err="1" smtClean="0"/>
              <a:t>xấu</a:t>
            </a:r>
            <a:r>
              <a:rPr lang="en-US" sz="4000" dirty="0" smtClean="0"/>
              <a:t>, </a:t>
            </a:r>
            <a:r>
              <a:rPr lang="en-US" sz="4000" dirty="0" err="1" smtClean="0"/>
              <a:t>độc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922883" y="1446663"/>
            <a:ext cx="8418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Thông</a:t>
            </a:r>
            <a:r>
              <a:rPr lang="en-US" sz="2400" dirty="0" smtClean="0"/>
              <a:t> tin </a:t>
            </a:r>
            <a:r>
              <a:rPr lang="en-US" sz="2400" dirty="0" err="1" smtClean="0"/>
              <a:t>tuyên</a:t>
            </a:r>
            <a:r>
              <a:rPr lang="en-US" sz="2400" dirty="0" smtClean="0"/>
              <a:t> </a:t>
            </a:r>
            <a:r>
              <a:rPr lang="en-US" sz="2400" dirty="0" err="1" smtClean="0"/>
              <a:t>truyền</a:t>
            </a:r>
            <a:r>
              <a:rPr lang="en-US" sz="2400" dirty="0" smtClean="0"/>
              <a:t>, </a:t>
            </a:r>
            <a:r>
              <a:rPr lang="en-US" sz="2400" dirty="0" err="1" smtClean="0"/>
              <a:t>kích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bạo</a:t>
            </a:r>
            <a:r>
              <a:rPr lang="en-US" sz="2400" dirty="0" smtClean="0"/>
              <a:t> </a:t>
            </a:r>
            <a:r>
              <a:rPr lang="en-US" sz="2400" dirty="0" err="1" smtClean="0"/>
              <a:t>lực</a:t>
            </a:r>
            <a:r>
              <a:rPr lang="en-US" sz="2400" dirty="0" smtClean="0"/>
              <a:t>, </a:t>
            </a:r>
            <a:r>
              <a:rPr lang="en-US" sz="2400" dirty="0" err="1" smtClean="0"/>
              <a:t>dâm</a:t>
            </a:r>
            <a:r>
              <a:rPr lang="en-US" sz="2400" dirty="0" smtClean="0"/>
              <a:t> ô, </a:t>
            </a:r>
            <a:r>
              <a:rPr lang="en-US" sz="2400" dirty="0" err="1" smtClean="0"/>
              <a:t>đồi</a:t>
            </a:r>
            <a:r>
              <a:rPr lang="en-US" sz="2400" dirty="0" smtClean="0"/>
              <a:t> </a:t>
            </a:r>
            <a:r>
              <a:rPr lang="en-US" sz="2400" dirty="0" err="1" smtClean="0"/>
              <a:t>trụy</a:t>
            </a:r>
            <a:r>
              <a:rPr lang="en-US" sz="2400" dirty="0" smtClean="0"/>
              <a:t>, </a:t>
            </a:r>
            <a:r>
              <a:rPr lang="en-US" sz="2400" dirty="0" err="1" smtClean="0"/>
              <a:t>tội</a:t>
            </a:r>
            <a:r>
              <a:rPr lang="en-US" sz="2400" dirty="0" smtClean="0"/>
              <a:t> </a:t>
            </a:r>
            <a:r>
              <a:rPr lang="en-US" sz="2400" dirty="0" err="1" smtClean="0"/>
              <a:t>ác</a:t>
            </a:r>
            <a:r>
              <a:rPr lang="en-US" sz="2400" dirty="0" smtClean="0"/>
              <a:t>, </a:t>
            </a:r>
            <a:r>
              <a:rPr lang="en-US" sz="2400" dirty="0" err="1" smtClean="0"/>
              <a:t>tệ</a:t>
            </a:r>
            <a:r>
              <a:rPr lang="en-US" sz="2400" dirty="0" smtClean="0"/>
              <a:t> </a:t>
            </a:r>
            <a:r>
              <a:rPr lang="en-US" sz="2400" dirty="0" err="1" smtClean="0"/>
              <a:t>nạn</a:t>
            </a:r>
            <a:r>
              <a:rPr lang="en-US" sz="2400" dirty="0" smtClean="0"/>
              <a:t> </a:t>
            </a:r>
            <a:r>
              <a:rPr lang="en-US" sz="2400" dirty="0" err="1" smtClean="0"/>
              <a:t>xã</a:t>
            </a:r>
            <a:r>
              <a:rPr lang="en-US" sz="2400" dirty="0" smtClean="0"/>
              <a:t> </a:t>
            </a:r>
            <a:r>
              <a:rPr lang="en-US" sz="2400" dirty="0" err="1" smtClean="0"/>
              <a:t>hội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20622" y="2406189"/>
            <a:ext cx="8418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Thông</a:t>
            </a:r>
            <a:r>
              <a:rPr lang="en-US" sz="2400" dirty="0" smtClean="0"/>
              <a:t> tin </a:t>
            </a:r>
            <a:r>
              <a:rPr lang="en-US" sz="2400" dirty="0" err="1" smtClean="0"/>
              <a:t>xuyên</a:t>
            </a:r>
            <a:r>
              <a:rPr lang="en-US" sz="2400" dirty="0" smtClean="0"/>
              <a:t> </a:t>
            </a:r>
            <a:r>
              <a:rPr lang="en-US" sz="2400" dirty="0" err="1" smtClean="0"/>
              <a:t>tạc</a:t>
            </a:r>
            <a:r>
              <a:rPr lang="en-US" sz="2400" dirty="0" smtClean="0"/>
              <a:t>, vu </a:t>
            </a:r>
            <a:r>
              <a:rPr lang="en-US" sz="2400" dirty="0" err="1" smtClean="0"/>
              <a:t>khống</a:t>
            </a:r>
            <a:r>
              <a:rPr lang="en-US" sz="2400" dirty="0" smtClean="0"/>
              <a:t>, </a:t>
            </a:r>
            <a:r>
              <a:rPr lang="en-US" sz="2400" dirty="0" err="1" smtClean="0"/>
              <a:t>xúc</a:t>
            </a:r>
            <a:r>
              <a:rPr lang="en-US" sz="2400" dirty="0" smtClean="0"/>
              <a:t>  </a:t>
            </a:r>
            <a:r>
              <a:rPr lang="en-US" sz="2400" dirty="0" err="1" smtClean="0"/>
              <a:t>phạm</a:t>
            </a:r>
            <a:r>
              <a:rPr lang="en-US" sz="2400" dirty="0" smtClean="0"/>
              <a:t> </a:t>
            </a:r>
            <a:r>
              <a:rPr lang="en-US" sz="2400" dirty="0" err="1" smtClean="0"/>
              <a:t>uy</a:t>
            </a:r>
            <a:r>
              <a:rPr lang="en-US" sz="2400" dirty="0" smtClean="0"/>
              <a:t> </a:t>
            </a:r>
            <a:r>
              <a:rPr lang="en-US" sz="2400" dirty="0" err="1" smtClean="0"/>
              <a:t>tín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tổ</a:t>
            </a:r>
            <a:r>
              <a:rPr lang="en-US" sz="2400" dirty="0" smtClean="0"/>
              <a:t> </a:t>
            </a:r>
            <a:r>
              <a:rPr lang="en-US" sz="2400" dirty="0" err="1" smtClean="0"/>
              <a:t>chức</a:t>
            </a:r>
            <a:r>
              <a:rPr lang="en-US" sz="2400" dirty="0" smtClean="0"/>
              <a:t>, </a:t>
            </a:r>
            <a:r>
              <a:rPr lang="en-US" sz="2400" dirty="0" err="1" smtClean="0"/>
              <a:t>danh</a:t>
            </a:r>
            <a:r>
              <a:rPr lang="en-US" sz="2400" dirty="0" smtClean="0"/>
              <a:t> </a:t>
            </a:r>
            <a:r>
              <a:rPr lang="en-US" sz="2400" dirty="0" err="1" smtClean="0"/>
              <a:t>dự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nhân</a:t>
            </a:r>
            <a:r>
              <a:rPr lang="en-US" sz="2400" dirty="0" smtClean="0"/>
              <a:t> </a:t>
            </a:r>
            <a:r>
              <a:rPr lang="en-US" sz="2400" dirty="0" err="1" smtClean="0"/>
              <a:t>phẩm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cá</a:t>
            </a:r>
            <a:r>
              <a:rPr lang="en-US" sz="2400" dirty="0" smtClean="0"/>
              <a:t> </a:t>
            </a:r>
            <a:r>
              <a:rPr lang="en-US" sz="2400" dirty="0" err="1" smtClean="0"/>
              <a:t>nhân</a:t>
            </a:r>
            <a:r>
              <a:rPr lang="en-US" sz="2400" dirty="0"/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0622" y="3493903"/>
            <a:ext cx="8418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Thông</a:t>
            </a:r>
            <a:r>
              <a:rPr lang="en-US" sz="2400" dirty="0" smtClean="0"/>
              <a:t> tin </a:t>
            </a:r>
            <a:r>
              <a:rPr lang="en-US" sz="2400" dirty="0" err="1" smtClean="0"/>
              <a:t>quảng</a:t>
            </a:r>
            <a:r>
              <a:rPr lang="en-US" sz="2400" dirty="0" smtClean="0"/>
              <a:t> </a:t>
            </a:r>
            <a:r>
              <a:rPr lang="en-US" sz="2400" dirty="0" err="1" smtClean="0"/>
              <a:t>bá</a:t>
            </a:r>
            <a:r>
              <a:rPr lang="en-US" sz="2400" dirty="0" smtClean="0"/>
              <a:t> </a:t>
            </a:r>
            <a:r>
              <a:rPr lang="en-US" sz="2400" dirty="0" err="1" smtClean="0"/>
              <a:t>tuyên</a:t>
            </a:r>
            <a:r>
              <a:rPr lang="en-US" sz="2400" dirty="0" smtClean="0"/>
              <a:t> </a:t>
            </a:r>
            <a:r>
              <a:rPr lang="en-US" sz="2400" dirty="0" err="1" smtClean="0"/>
              <a:t>truyền</a:t>
            </a:r>
            <a:r>
              <a:rPr lang="en-US" sz="2400" dirty="0" smtClean="0"/>
              <a:t>, </a:t>
            </a:r>
            <a:r>
              <a:rPr lang="en-US" sz="2400" dirty="0" err="1" smtClean="0"/>
              <a:t>mua</a:t>
            </a:r>
            <a:r>
              <a:rPr lang="en-US" sz="2400" dirty="0" smtClean="0"/>
              <a:t> </a:t>
            </a:r>
            <a:r>
              <a:rPr lang="en-US" sz="2400" dirty="0" err="1" smtClean="0"/>
              <a:t>bán</a:t>
            </a:r>
            <a:r>
              <a:rPr lang="en-US" sz="2400" dirty="0" smtClean="0"/>
              <a:t> </a:t>
            </a:r>
            <a:r>
              <a:rPr lang="en-US" sz="2400" dirty="0" err="1" smtClean="0"/>
              <a:t>hàng</a:t>
            </a:r>
            <a:r>
              <a:rPr lang="en-US" sz="2400" dirty="0" smtClean="0"/>
              <a:t> </a:t>
            </a:r>
            <a:r>
              <a:rPr lang="en-US" sz="2400" dirty="0" err="1" smtClean="0"/>
              <a:t>hóa</a:t>
            </a:r>
            <a:r>
              <a:rPr lang="en-US" sz="2400" dirty="0" smtClean="0"/>
              <a:t>, </a:t>
            </a:r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vụ</a:t>
            </a:r>
            <a:r>
              <a:rPr lang="en-US" sz="2400" dirty="0" smtClean="0"/>
              <a:t> </a:t>
            </a:r>
            <a:r>
              <a:rPr lang="en-US" sz="2400" dirty="0" err="1" smtClean="0"/>
              <a:t>bị</a:t>
            </a:r>
            <a:r>
              <a:rPr lang="en-US" sz="2400" dirty="0" smtClean="0"/>
              <a:t> </a:t>
            </a:r>
            <a:r>
              <a:rPr lang="en-US" sz="2400" dirty="0" err="1" smtClean="0"/>
              <a:t>cấm</a:t>
            </a:r>
            <a:r>
              <a:rPr lang="en-US" sz="2400" dirty="0" smtClean="0"/>
              <a:t>, </a:t>
            </a:r>
            <a:r>
              <a:rPr lang="en-US" sz="2400" dirty="0" err="1" smtClean="0"/>
              <a:t>truyền</a:t>
            </a:r>
            <a:r>
              <a:rPr lang="en-US" sz="2400" dirty="0" smtClean="0"/>
              <a:t> </a:t>
            </a:r>
            <a:r>
              <a:rPr lang="en-US" sz="2400" dirty="0" err="1" smtClean="0"/>
              <a:t>bá</a:t>
            </a:r>
            <a:r>
              <a:rPr lang="en-US" sz="2400" dirty="0" smtClean="0"/>
              <a:t> </a:t>
            </a:r>
            <a:r>
              <a:rPr lang="en-US" sz="2400" dirty="0" err="1" smtClean="0"/>
              <a:t>tác</a:t>
            </a:r>
            <a:r>
              <a:rPr lang="en-US" sz="2400" dirty="0" smtClean="0"/>
              <a:t> </a:t>
            </a:r>
            <a:r>
              <a:rPr lang="en-US" sz="2400" dirty="0" err="1" smtClean="0"/>
              <a:t>phẩm</a:t>
            </a:r>
            <a:r>
              <a:rPr lang="en-US" sz="2400" dirty="0" smtClean="0"/>
              <a:t> </a:t>
            </a:r>
            <a:r>
              <a:rPr lang="en-US" sz="2400" dirty="0" err="1" smtClean="0"/>
              <a:t>báo</a:t>
            </a:r>
            <a:r>
              <a:rPr lang="en-US" sz="2400" dirty="0" smtClean="0"/>
              <a:t> </a:t>
            </a:r>
            <a:r>
              <a:rPr lang="en-US" sz="2400" dirty="0" err="1" smtClean="0"/>
              <a:t>chí</a:t>
            </a:r>
            <a:r>
              <a:rPr lang="en-US" sz="2400" dirty="0" smtClean="0"/>
              <a:t>, </a:t>
            </a:r>
            <a:r>
              <a:rPr lang="en-US" sz="2400" dirty="0" err="1" smtClean="0"/>
              <a:t>văn</a:t>
            </a:r>
            <a:r>
              <a:rPr lang="en-US" sz="2400" dirty="0" smtClean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err="1" smtClean="0"/>
              <a:t>nghệ</a:t>
            </a:r>
            <a:r>
              <a:rPr lang="en-US" sz="2400" dirty="0" smtClean="0"/>
              <a:t> </a:t>
            </a:r>
            <a:r>
              <a:rPr lang="en-US" sz="2400" dirty="0" err="1" smtClean="0"/>
              <a:t>thuật</a:t>
            </a:r>
            <a:r>
              <a:rPr lang="en-US" sz="2400" dirty="0"/>
              <a:t> </a:t>
            </a:r>
            <a:r>
              <a:rPr lang="en-US" sz="2400" dirty="0" err="1" smtClean="0"/>
              <a:t>bị</a:t>
            </a:r>
            <a:r>
              <a:rPr lang="en-US" sz="2400" dirty="0" smtClean="0"/>
              <a:t> </a:t>
            </a:r>
            <a:r>
              <a:rPr lang="en-US" sz="2400" dirty="0" err="1" smtClean="0"/>
              <a:t>cấm</a:t>
            </a:r>
            <a:r>
              <a:rPr lang="en-US" sz="2400" dirty="0" smtClean="0"/>
              <a:t>;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20622" y="4909087"/>
            <a:ext cx="8418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Giả</a:t>
            </a:r>
            <a:r>
              <a:rPr lang="en-US" sz="2400" dirty="0" smtClean="0"/>
              <a:t> </a:t>
            </a:r>
            <a:r>
              <a:rPr lang="en-US" sz="2400" dirty="0" err="1" smtClean="0"/>
              <a:t>mạo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tổ</a:t>
            </a:r>
            <a:r>
              <a:rPr lang="en-US" sz="2400" dirty="0" smtClean="0"/>
              <a:t> </a:t>
            </a:r>
            <a:r>
              <a:rPr lang="en-US" sz="2400" dirty="0" err="1" smtClean="0"/>
              <a:t>chức</a:t>
            </a:r>
            <a:r>
              <a:rPr lang="en-US" sz="2400" dirty="0" smtClean="0"/>
              <a:t> </a:t>
            </a:r>
            <a:r>
              <a:rPr lang="en-US" sz="2400" dirty="0" err="1" smtClean="0"/>
              <a:t>cá</a:t>
            </a:r>
            <a:r>
              <a:rPr lang="en-US" sz="2400" dirty="0" smtClean="0"/>
              <a:t> </a:t>
            </a:r>
            <a:r>
              <a:rPr lang="en-US" sz="2400" dirty="0" err="1" smtClean="0"/>
              <a:t>nhân</a:t>
            </a:r>
            <a:r>
              <a:rPr lang="en-US" sz="2400" dirty="0" smtClean="0"/>
              <a:t> </a:t>
            </a:r>
            <a:r>
              <a:rPr lang="en-US" sz="2400" dirty="0" err="1" smtClean="0"/>
              <a:t>phát</a:t>
            </a:r>
            <a:r>
              <a:rPr lang="en-US" sz="2400" dirty="0" smtClean="0"/>
              <a:t> </a:t>
            </a:r>
            <a:r>
              <a:rPr lang="en-US" sz="2400" dirty="0" err="1" smtClean="0"/>
              <a:t>tán</a:t>
            </a:r>
            <a:r>
              <a:rPr lang="en-US" sz="2400" dirty="0" smtClean="0"/>
              <a:t> </a:t>
            </a:r>
            <a:r>
              <a:rPr lang="en-US" sz="2400" dirty="0" err="1" smtClean="0"/>
              <a:t>thông</a:t>
            </a:r>
            <a:r>
              <a:rPr lang="en-US" sz="2400" dirty="0" smtClean="0"/>
              <a:t> tin </a:t>
            </a:r>
            <a:r>
              <a:rPr lang="en-US" sz="2400" dirty="0" err="1" smtClean="0"/>
              <a:t>giả</a:t>
            </a:r>
            <a:r>
              <a:rPr lang="en-US" sz="2400" dirty="0" smtClean="0"/>
              <a:t> </a:t>
            </a:r>
            <a:r>
              <a:rPr lang="en-US" sz="2400" dirty="0" err="1" smtClean="0"/>
              <a:t>mạo</a:t>
            </a:r>
            <a:r>
              <a:rPr lang="en-US" sz="2400" dirty="0" smtClean="0"/>
              <a:t>, </a:t>
            </a:r>
            <a:r>
              <a:rPr lang="en-US" sz="2400" dirty="0" err="1" smtClean="0"/>
              <a:t>thông</a:t>
            </a:r>
            <a:r>
              <a:rPr lang="en-US" sz="2400" dirty="0" smtClean="0"/>
              <a:t> tin </a:t>
            </a:r>
            <a:r>
              <a:rPr lang="en-US" sz="2400" dirty="0" err="1" smtClean="0"/>
              <a:t>sai</a:t>
            </a:r>
            <a:r>
              <a:rPr lang="en-US" sz="2400" dirty="0" smtClean="0"/>
              <a:t> </a:t>
            </a:r>
            <a:r>
              <a:rPr lang="en-US" sz="2400" dirty="0" err="1" smtClean="0"/>
              <a:t>sự</a:t>
            </a:r>
            <a:r>
              <a:rPr lang="en-US" sz="2400" dirty="0" smtClean="0"/>
              <a:t> </a:t>
            </a:r>
            <a:r>
              <a:rPr lang="en-US" sz="2400" dirty="0" err="1" smtClean="0"/>
              <a:t>thật</a:t>
            </a:r>
            <a:r>
              <a:rPr lang="en-US" sz="2400" dirty="0" smtClean="0"/>
              <a:t> </a:t>
            </a:r>
            <a:r>
              <a:rPr lang="en-US" sz="2400" dirty="0" err="1" smtClean="0"/>
              <a:t>xâm</a:t>
            </a:r>
            <a:r>
              <a:rPr lang="en-US" sz="2400" dirty="0" smtClean="0"/>
              <a:t> </a:t>
            </a:r>
            <a:r>
              <a:rPr lang="en-US" sz="2400" dirty="0" err="1" smtClean="0"/>
              <a:t>hại</a:t>
            </a:r>
            <a:r>
              <a:rPr lang="en-US" sz="2400" dirty="0" smtClean="0"/>
              <a:t> </a:t>
            </a:r>
            <a:r>
              <a:rPr lang="en-US" sz="2400" dirty="0" err="1" smtClean="0"/>
              <a:t>đến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tổ</a:t>
            </a:r>
            <a:r>
              <a:rPr lang="en-US" sz="2400" dirty="0" smtClean="0"/>
              <a:t> </a:t>
            </a:r>
            <a:r>
              <a:rPr lang="en-US" sz="2400" dirty="0" err="1" smtClean="0"/>
              <a:t>chức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cá</a:t>
            </a:r>
            <a:r>
              <a:rPr lang="en-US" sz="2400" dirty="0" smtClean="0"/>
              <a:t> </a:t>
            </a:r>
            <a:r>
              <a:rPr lang="en-US" sz="2400" dirty="0" err="1" smtClean="0"/>
              <a:t>nhân</a:t>
            </a:r>
            <a:r>
              <a:rPr lang="en-US" sz="2400" dirty="0" smtClean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072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616" y="971232"/>
            <a:ext cx="2142698" cy="440120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Làm</a:t>
            </a:r>
            <a:r>
              <a:rPr lang="en-US" sz="4000" dirty="0" smtClean="0"/>
              <a:t> </a:t>
            </a:r>
            <a:r>
              <a:rPr lang="en-US" sz="4000" dirty="0" err="1" smtClean="0"/>
              <a:t>gì</a:t>
            </a:r>
            <a:r>
              <a:rPr lang="en-US" sz="4000" dirty="0" smtClean="0"/>
              <a:t> </a:t>
            </a:r>
            <a:r>
              <a:rPr lang="en-US" sz="4000" dirty="0" err="1" smtClean="0"/>
              <a:t>khi</a:t>
            </a:r>
            <a:r>
              <a:rPr lang="en-US" sz="4000" dirty="0" smtClean="0"/>
              <a:t> </a:t>
            </a:r>
            <a:r>
              <a:rPr lang="en-US" sz="4000" dirty="0" err="1" smtClean="0"/>
              <a:t>gặp</a:t>
            </a:r>
            <a:r>
              <a:rPr lang="en-US" sz="4000" dirty="0" smtClean="0"/>
              <a:t> </a:t>
            </a:r>
            <a:r>
              <a:rPr lang="en-US" sz="4000" dirty="0" err="1" smtClean="0"/>
              <a:t>thông</a:t>
            </a:r>
            <a:r>
              <a:rPr lang="en-US" sz="4000" dirty="0" smtClean="0"/>
              <a:t> tin </a:t>
            </a:r>
            <a:r>
              <a:rPr lang="en-US" sz="4000" dirty="0" err="1" smtClean="0"/>
              <a:t>có</a:t>
            </a:r>
            <a:r>
              <a:rPr lang="en-US" sz="4000" dirty="0" smtClean="0"/>
              <a:t> </a:t>
            </a:r>
            <a:r>
              <a:rPr lang="en-US" sz="4000" dirty="0" err="1" smtClean="0"/>
              <a:t>nội</a:t>
            </a:r>
            <a:r>
              <a:rPr lang="en-US" sz="4000" dirty="0" smtClean="0"/>
              <a:t> dung </a:t>
            </a:r>
            <a:r>
              <a:rPr lang="en-US" sz="4000" dirty="0" err="1" smtClean="0"/>
              <a:t>xấu</a:t>
            </a:r>
            <a:r>
              <a:rPr lang="en-US" sz="4000" dirty="0" smtClean="0"/>
              <a:t> </a:t>
            </a:r>
            <a:r>
              <a:rPr lang="en-US" sz="4000" dirty="0" err="1" smtClean="0"/>
              <a:t>trên</a:t>
            </a:r>
            <a:r>
              <a:rPr lang="en-US" sz="4000" dirty="0" smtClean="0"/>
              <a:t> </a:t>
            </a:r>
            <a:r>
              <a:rPr lang="en-US" sz="4000" dirty="0" err="1" smtClean="0"/>
              <a:t>mạng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384645" y="971232"/>
            <a:ext cx="8418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 err="1" smtClean="0"/>
              <a:t>Chỉ</a:t>
            </a:r>
            <a:r>
              <a:rPr lang="en-US" sz="3200" dirty="0" smtClean="0"/>
              <a:t> </a:t>
            </a:r>
            <a:r>
              <a:rPr lang="en-US" sz="3200" dirty="0" err="1" smtClean="0"/>
              <a:t>truy</a:t>
            </a:r>
            <a:r>
              <a:rPr lang="en-US" sz="3200" dirty="0" smtClean="0"/>
              <a:t> </a:t>
            </a:r>
            <a:r>
              <a:rPr lang="en-US" sz="3200" dirty="0" err="1" smtClean="0"/>
              <a:t>cập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trang</a:t>
            </a:r>
            <a:r>
              <a:rPr lang="en-US" sz="3200" dirty="0" smtClean="0"/>
              <a:t> Web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thông</a:t>
            </a:r>
            <a:r>
              <a:rPr lang="en-US" sz="3200" dirty="0" smtClean="0"/>
              <a:t> tin </a:t>
            </a:r>
            <a:r>
              <a:rPr lang="en-US" sz="3200" dirty="0" err="1" smtClean="0"/>
              <a:t>phù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lứa</a:t>
            </a:r>
            <a:r>
              <a:rPr lang="en-US" sz="3200" dirty="0" smtClean="0"/>
              <a:t> </a:t>
            </a:r>
            <a:r>
              <a:rPr lang="en-US" sz="3200" dirty="0" err="1" smtClean="0"/>
              <a:t>tuổi</a:t>
            </a:r>
            <a:r>
              <a:rPr lang="en-US" sz="3200" dirty="0" smtClean="0"/>
              <a:t>;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482441" y="2218067"/>
            <a:ext cx="8418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 err="1" smtClean="0"/>
              <a:t>Cài</a:t>
            </a:r>
            <a:r>
              <a:rPr lang="en-US" sz="3200" dirty="0" smtClean="0"/>
              <a:t> </a:t>
            </a:r>
            <a:r>
              <a:rPr lang="en-US" sz="3200" dirty="0" err="1" smtClean="0"/>
              <a:t>đặt</a:t>
            </a:r>
            <a:r>
              <a:rPr lang="en-US" sz="3200" dirty="0" smtClean="0"/>
              <a:t> </a:t>
            </a:r>
            <a:r>
              <a:rPr lang="en-US" sz="3200" dirty="0" err="1" smtClean="0"/>
              <a:t>phần</a:t>
            </a:r>
            <a:r>
              <a:rPr lang="en-US" sz="3200" dirty="0" smtClean="0"/>
              <a:t> </a:t>
            </a:r>
            <a:r>
              <a:rPr lang="en-US" sz="3200" dirty="0" err="1" smtClean="0"/>
              <a:t>mềm</a:t>
            </a:r>
            <a:r>
              <a:rPr lang="en-US" sz="3200" dirty="0" smtClean="0"/>
              <a:t> </a:t>
            </a:r>
            <a:r>
              <a:rPr lang="en-US" sz="3200" dirty="0" err="1" smtClean="0"/>
              <a:t>chặn</a:t>
            </a:r>
            <a:r>
              <a:rPr lang="en-US" sz="3200" dirty="0" smtClean="0"/>
              <a:t> </a:t>
            </a:r>
            <a:r>
              <a:rPr lang="en-US" sz="3200" dirty="0" err="1" smtClean="0"/>
              <a:t>truy</a:t>
            </a:r>
            <a:r>
              <a:rPr lang="en-US" sz="3200" dirty="0" smtClean="0"/>
              <a:t> </a:t>
            </a:r>
            <a:r>
              <a:rPr lang="en-US" sz="3200" dirty="0" err="1" smtClean="0"/>
              <a:t>cập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trang</a:t>
            </a:r>
            <a:r>
              <a:rPr lang="en-US" sz="3200" dirty="0" smtClean="0"/>
              <a:t> Web </a:t>
            </a:r>
            <a:r>
              <a:rPr lang="en-US" sz="3200" dirty="0" err="1" smtClean="0"/>
              <a:t>xấu</a:t>
            </a:r>
            <a:r>
              <a:rPr lang="en-US" sz="3200" dirty="0" smtClean="0"/>
              <a:t>;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384645" y="3433923"/>
            <a:ext cx="8418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 err="1" smtClean="0"/>
              <a:t>Hỏi</a:t>
            </a:r>
            <a:r>
              <a:rPr lang="en-US" sz="3200" dirty="0" smtClean="0"/>
              <a:t> ý </a:t>
            </a:r>
            <a:r>
              <a:rPr lang="en-US" sz="3200" dirty="0" err="1" smtClean="0"/>
              <a:t>kiến</a:t>
            </a:r>
            <a:r>
              <a:rPr lang="en-US" sz="3200" dirty="0" smtClean="0"/>
              <a:t>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 </a:t>
            </a:r>
            <a:r>
              <a:rPr lang="en-US" sz="3200" dirty="0" err="1" smtClean="0"/>
              <a:t>lớn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trường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cần</a:t>
            </a:r>
            <a:r>
              <a:rPr lang="en-US" sz="3200" dirty="0" smtClean="0"/>
              <a:t> </a:t>
            </a:r>
            <a:r>
              <a:rPr lang="en-US" sz="3200" dirty="0" err="1" smtClean="0"/>
              <a:t>thiết</a:t>
            </a:r>
            <a:r>
              <a:rPr lang="en-US" sz="3200" dirty="0" smtClean="0"/>
              <a:t> </a:t>
            </a:r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truy</a:t>
            </a:r>
            <a:r>
              <a:rPr lang="en-US" sz="3200" dirty="0" smtClean="0"/>
              <a:t> </a:t>
            </a:r>
            <a:r>
              <a:rPr lang="en-US" sz="3200" dirty="0" err="1" smtClean="0"/>
              <a:t>cập</a:t>
            </a:r>
            <a:r>
              <a:rPr lang="en-US" sz="3200" dirty="0" smtClean="0"/>
              <a:t> </a:t>
            </a:r>
            <a:r>
              <a:rPr lang="en-US" sz="3200" dirty="0" err="1" smtClean="0"/>
              <a:t>mạng</a:t>
            </a:r>
            <a:r>
              <a:rPr lang="en-US" sz="3200" dirty="0" smtClean="0"/>
              <a:t>;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384645" y="4649780"/>
            <a:ext cx="8418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 err="1" smtClean="0"/>
              <a:t>Đóng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trang</a:t>
            </a:r>
            <a:r>
              <a:rPr lang="en-US" sz="3200" dirty="0"/>
              <a:t> </a:t>
            </a:r>
            <a:r>
              <a:rPr lang="en-US" sz="3200" dirty="0" err="1" smtClean="0"/>
              <a:t>thông</a:t>
            </a:r>
            <a:r>
              <a:rPr lang="en-US" sz="3200" dirty="0" smtClean="0"/>
              <a:t> tin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nội</a:t>
            </a:r>
            <a:r>
              <a:rPr lang="en-US" sz="3200" dirty="0" smtClean="0"/>
              <a:t> dung </a:t>
            </a:r>
            <a:r>
              <a:rPr lang="en-US" sz="3200" dirty="0" err="1" smtClean="0"/>
              <a:t>xấu</a:t>
            </a:r>
            <a:r>
              <a:rPr lang="en-US" sz="3200" dirty="0" smtClean="0"/>
              <a:t>, </a:t>
            </a:r>
            <a:r>
              <a:rPr lang="en-US" sz="3200" dirty="0" err="1" smtClean="0"/>
              <a:t>không</a:t>
            </a:r>
            <a:r>
              <a:rPr lang="en-US" sz="3200" dirty="0" smtClean="0"/>
              <a:t> </a:t>
            </a:r>
            <a:r>
              <a:rPr lang="en-US" sz="3200" dirty="0" err="1" smtClean="0"/>
              <a:t>phù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lứa</a:t>
            </a:r>
            <a:r>
              <a:rPr lang="en-US" sz="3200" dirty="0" smtClean="0"/>
              <a:t> </a:t>
            </a:r>
            <a:r>
              <a:rPr lang="en-US" sz="3200" dirty="0" err="1" smtClean="0"/>
              <a:t>tuổi</a:t>
            </a:r>
            <a:r>
              <a:rPr lang="en-US" sz="3200" dirty="0" smtClean="0"/>
              <a:t> </a:t>
            </a:r>
            <a:r>
              <a:rPr lang="en-US" sz="3200" dirty="0" err="1" smtClean="0"/>
              <a:t>nếu</a:t>
            </a:r>
            <a:r>
              <a:rPr lang="en-US" sz="3200" dirty="0" smtClean="0"/>
              <a:t> </a:t>
            </a:r>
            <a:r>
              <a:rPr lang="en-US" sz="3200" dirty="0" err="1" smtClean="0"/>
              <a:t>vô</a:t>
            </a:r>
            <a:r>
              <a:rPr lang="en-US" sz="3200" dirty="0" smtClean="0"/>
              <a:t> </a:t>
            </a:r>
            <a:r>
              <a:rPr lang="en-US" sz="3200" dirty="0" err="1" smtClean="0"/>
              <a:t>tình</a:t>
            </a:r>
            <a:r>
              <a:rPr lang="en-US" sz="3200" dirty="0" smtClean="0"/>
              <a:t> </a:t>
            </a:r>
            <a:r>
              <a:rPr lang="en-US" sz="3200" dirty="0" err="1" smtClean="0"/>
              <a:t>truy</a:t>
            </a:r>
            <a:r>
              <a:rPr lang="en-US" sz="3200" dirty="0" smtClean="0"/>
              <a:t> </a:t>
            </a:r>
            <a:r>
              <a:rPr lang="en-US" sz="3200" dirty="0" err="1" smtClean="0"/>
              <a:t>cập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9AD5CFD-6A92-4ADE-B2BB-09E8F1D2A400}"/>
              </a:ext>
            </a:extLst>
          </p:cNvPr>
          <p:cNvSpPr/>
          <p:nvPr/>
        </p:nvSpPr>
        <p:spPr>
          <a:xfrm>
            <a:off x="253" y="-26802"/>
            <a:ext cx="2897848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14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2. LÀM GÌ KHI GẶP THÔNG TIN CÓ NỘI DUNG XẤU TRÊN </a:t>
            </a:r>
            <a:r>
              <a:rPr lang="vi-VN" sz="1400" b="1" dirty="0" smtClean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MẠNG?</a:t>
            </a:r>
            <a:endParaRPr lang="vi-VN" sz="1400" b="1" dirty="0">
              <a:solidFill>
                <a:srgbClr val="F03C69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4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1256</Words>
  <Application>Microsoft Office PowerPoint</Application>
  <PresentationFormat>Widescreen</PresentationFormat>
  <Paragraphs>121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SVN-SAF</vt:lpstr>
      <vt:lpstr>Times New Roman</vt:lpstr>
      <vt:lpstr>UTM Avo</vt:lpstr>
      <vt:lpstr>UTM Kabel KT</vt:lpstr>
      <vt:lpstr>Webdings</vt:lpstr>
      <vt:lpstr>Wingdings</vt:lpstr>
      <vt:lpstr>Wingdings 2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Để giao tiếp, ứng xử có văn hóa qua mạng, chúng ta nên và không nên làm gì</vt:lpstr>
      <vt:lpstr>PowerPoint Presentation</vt:lpstr>
      <vt:lpstr>PowerPoint Presentation</vt:lpstr>
      <vt:lpstr>PowerPoint Presentation</vt:lpstr>
      <vt:lpstr>Những cách ứng xử nào sau đây là hợp lí khi truy cập trang web có nội dung xấu?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52</cp:revision>
  <dcterms:created xsi:type="dcterms:W3CDTF">2023-10-14T06:58:05Z</dcterms:created>
  <dcterms:modified xsi:type="dcterms:W3CDTF">2023-10-25T01:10:45Z</dcterms:modified>
</cp:coreProperties>
</file>