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8">
  <p:sldMasterIdLst>
    <p:sldMasterId id="2147483648" r:id="rId1"/>
  </p:sldMasterIdLst>
  <p:notesMasterIdLst>
    <p:notesMasterId r:id="rId20"/>
  </p:notesMasterIdLst>
  <p:sldIdLst>
    <p:sldId id="256" r:id="rId2"/>
    <p:sldId id="3163" r:id="rId3"/>
    <p:sldId id="3141" r:id="rId4"/>
    <p:sldId id="3164" r:id="rId5"/>
    <p:sldId id="3165" r:id="rId6"/>
    <p:sldId id="3133" r:id="rId7"/>
    <p:sldId id="3107" r:id="rId8"/>
    <p:sldId id="3135" r:id="rId9"/>
    <p:sldId id="3095" r:id="rId10"/>
    <p:sldId id="3161" r:id="rId11"/>
    <p:sldId id="3166" r:id="rId12"/>
    <p:sldId id="3137" r:id="rId13"/>
    <p:sldId id="3168" r:id="rId14"/>
    <p:sldId id="3172" r:id="rId15"/>
    <p:sldId id="3170" r:id="rId16"/>
    <p:sldId id="3088" r:id="rId17"/>
    <p:sldId id="3171" r:id="rId18"/>
    <p:sldId id="3173" r:id="rId19"/>
  </p:sldIdLst>
  <p:sldSz cx="12192000" cy="6858000"/>
  <p:notesSz cx="6858000" cy="9144000"/>
  <p:embeddedFontLst>
    <p:embeddedFont>
      <p:font typeface="微软雅黑" panose="020B0503020204020204" pitchFamily="34" charset="-122"/>
      <p:regular r:id="rId21"/>
      <p:bold r:id="rId22"/>
    </p:embeddedFont>
    <p:embeddedFont>
      <p:font typeface="Segoe Print" panose="02000600000000000000" pitchFamily="2" charset="0"/>
      <p:regular r:id="rId23"/>
      <p:bold r:id="rId24"/>
    </p:embeddedFont>
    <p:embeddedFont>
      <p:font typeface="Calibri" panose="020F0502020204030204" pitchFamily="34" charset="0"/>
      <p:regular r:id="rId25"/>
      <p:bold r:id="rId26"/>
      <p:italic r:id="rId27"/>
      <p:boldItalic r:id="rId28"/>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D34CD6"/>
    <a:srgbClr val="E46C0A"/>
    <a:srgbClr val="FF6600"/>
    <a:srgbClr val="E07235"/>
    <a:srgbClr val="FFFBCD"/>
    <a:srgbClr val="FDDEEB"/>
    <a:srgbClr val="FFF789"/>
    <a:srgbClr val="EB54E9"/>
    <a:srgbClr val="D8F3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015" autoAdjust="0"/>
    <p:restoredTop sz="94660"/>
  </p:normalViewPr>
  <p:slideViewPr>
    <p:cSldViewPr snapToGrid="0">
      <p:cViewPr varScale="1">
        <p:scale>
          <a:sx n="66" d="100"/>
          <a:sy n="66" d="100"/>
        </p:scale>
        <p:origin x="66" y="2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23CD6-BC69-4FAB-A085-9D9848133995}" type="datetimeFigureOut">
              <a:rPr lang="en-US" smtClean="0"/>
              <a:t>10/12/2023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311CA4-9036-4EF8-AB62-128503DB366E}" type="slidenum">
              <a:rPr lang="en-US" smtClean="0"/>
              <a:t>‹#›</a:t>
            </a:fld>
            <a:endParaRPr lang="en-US"/>
          </a:p>
        </p:txBody>
      </p:sp>
    </p:spTree>
    <p:extLst>
      <p:ext uri="{BB962C8B-B14F-4D97-AF65-F5344CB8AC3E}">
        <p14:creationId xmlns:p14="http://schemas.microsoft.com/office/powerpoint/2010/main" val="1933076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xmlns=""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xmlns=""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xmlns=""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xmlns=""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xmlns=""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xmlns=""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xmlns=""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xmlns=""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xmlns=""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xmlns=""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xmlns=""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xmlns=""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xmlns=""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xmlns=""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xmlns=""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xmlns=""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xmlns=""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xmlns=""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xmlns=""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xmlns=""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xmlns=""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xmlns=""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xmlns=""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xmlns=""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xmlns=""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xmlns=""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xmlns=""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xmlns=""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xmlns=""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xmlns=""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xmlns=""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xmlns=""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xmlns=""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xmlns=""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xmlns=""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xmlns=""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xmlns=""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xmlns=""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xmlns=""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xmlns=""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xmlns=""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xmlns=""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xmlns=""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xmlns=""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xmlns=""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xmlns=""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xmlns=""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xmlns=""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xmlns=""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xmlns=""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xmlns=""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xmlns=""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xmlns=""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xmlns=""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xmlns=""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xmlns=""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xmlns=""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xmlns=""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xmlns=""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xmlns=""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xmlns=""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xmlns=""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xmlns=""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xmlns=""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xmlns=""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xmlns=""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xmlns=""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xmlns="" id="{FF3093F1-70FF-4A92-A939-256BC49F43A6}"/>
              </a:ext>
            </a:extLst>
          </p:cNvPr>
          <p:cNvGrpSpPr/>
          <p:nvPr userDrawn="1"/>
        </p:nvGrpSpPr>
        <p:grpSpPr>
          <a:xfrm>
            <a:off x="745412" y="1580097"/>
            <a:ext cx="9867486" cy="4773078"/>
            <a:chOff x="623255" y="927125"/>
            <a:chExt cx="7691377" cy="3871901"/>
          </a:xfrm>
          <a:solidFill>
            <a:schemeClr val="accent2">
              <a:lumMod val="40000"/>
              <a:lumOff val="60000"/>
            </a:schemeClr>
          </a:solidFill>
        </p:grpSpPr>
        <p:sp>
          <p:nvSpPr>
            <p:cNvPr id="148" name="Google Shape;2357;p30">
              <a:extLst>
                <a:ext uri="{FF2B5EF4-FFF2-40B4-BE49-F238E27FC236}">
                  <a16:creationId xmlns:a16="http://schemas.microsoft.com/office/drawing/2014/main" xmlns=""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xmlns="" id="{FAD56BA3-21A7-4CCC-B7DB-AC61435A3A7D}"/>
                </a:ext>
              </a:extLst>
            </p:cNvPr>
            <p:cNvGrpSpPr/>
            <p:nvPr/>
          </p:nvGrpSpPr>
          <p:grpSpPr>
            <a:xfrm>
              <a:off x="623255" y="973376"/>
              <a:ext cx="7691377" cy="3825650"/>
              <a:chOff x="623255" y="973376"/>
              <a:chExt cx="7691377" cy="3825650"/>
            </a:xfrm>
            <a:grpFill/>
          </p:grpSpPr>
          <p:sp>
            <p:nvSpPr>
              <p:cNvPr id="150" name="Google Shape;2359;p30">
                <a:extLst>
                  <a:ext uri="{FF2B5EF4-FFF2-40B4-BE49-F238E27FC236}">
                    <a16:creationId xmlns:a16="http://schemas.microsoft.com/office/drawing/2014/main" xmlns="" id="{545757E5-2BB3-4409-8989-EF99146A7AC6}"/>
                  </a:ext>
                </a:extLst>
              </p:cNvPr>
              <p:cNvSpPr/>
              <p:nvPr/>
            </p:nvSpPr>
            <p:spPr>
              <a:xfrm>
                <a:off x="623255" y="973376"/>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xmlns=""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xmlns=""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xmlns=""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xmlns=""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xmlns=""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xmlns=""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xmlns=""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xmlns=""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xmlns=""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xmlns=""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xmlns=""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xmlns=""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xmlns=""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xmlns=""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xmlns=""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xmlns=""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xmlns=""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xmlns=""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xmlns=""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xmlns=""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xmlns=""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xmlns=""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xmlns=""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xmlns=""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xmlns=""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xmlns=""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xmlns=""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xmlns=""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xmlns=""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xmlns=""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xmlns=""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xmlns=""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xmlns=""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xmlns=""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xmlns=""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xmlns=""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xmlns=""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xmlns=""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xmlns=""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xmlns=""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xmlns=""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xmlns=""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xmlns=""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xmlns=""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xmlns=""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xmlns=""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xmlns=""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xmlns=""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xmlns=""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xmlns=""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xmlns=""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xmlns=""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xmlns=""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xmlns=""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xmlns=""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xmlns=""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xmlns=""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xmlns=""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xmlns=""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xmlns=""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xmlns=""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xmlns=""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xmlns=""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xmlns=""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xmlns=""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xmlns=""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xmlns=""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xmlns=""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xmlns=""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xmlns=""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xmlns=""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xmlns=""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xmlns=""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xmlns=""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xmlns=""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xmlns=""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xmlns=""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xmlns=""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xmlns=""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xmlns=""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xmlns=""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xmlns=""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xmlns=""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xmlns=""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xmlns=""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xmlns=""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xmlns=""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xmlns=""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xmlns=""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xmlns=""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xmlns=""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xmlns=""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xmlns=""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xmlns=""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xmlns=""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xmlns=""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xmlns=""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xmlns=""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xmlns=""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xmlns=""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xmlns=""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xmlns=""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xmlns=""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xmlns=""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xmlns=""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xmlns=""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xmlns=""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xmlns=""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xmlns=""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xmlns=""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xmlns=""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xmlns=""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xmlns=""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xmlns=""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xmlns=""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xmlns=""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xmlns=""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xmlns=""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xmlns=""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xmlns=""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xmlns=""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xmlns=""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xmlns=""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xmlns=""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xmlns=""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xmlns=""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xmlns=""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xmlns=""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xmlns=""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xmlns=""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xmlns=""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xmlns=""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xmlns=""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xmlns=""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xmlns=""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xmlns=""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xmlns=""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xmlns=""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xmlns=""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xmlns=""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xmlns=""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xmlns=""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727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1"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1"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1" animBg="1"/>
      <p:bldP spid="48"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382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xmlns=""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xmlns=""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xmlns=""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xmlns=""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xmlns=""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xmlns=""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xmlns=""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xmlns=""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xmlns=""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xmlns=""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xmlns=""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xmlns=""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xmlns=""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xmlns=""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xmlns=""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xmlns=""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xmlns=""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xmlns=""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xmlns=""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xmlns=""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xmlns=""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xmlns=""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xmlns=""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xmlns=""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xmlns=""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xmlns=""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xmlns=""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xmlns=""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xmlns=""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xmlns=""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xmlns=""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xmlns=""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xmlns=""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xmlns=""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xmlns=""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xmlns=""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xmlns=""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xmlns=""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xmlns=""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xmlns=""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xmlns=""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xmlns=""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xmlns=""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xmlns=""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xmlns=""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xmlns=""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xmlns=""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xmlns=""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xmlns=""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xmlns=""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xmlns=""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xmlns=""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xmlns=""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xmlns=""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xmlns=""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xmlns=""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xmlns=""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xmlns=""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xmlns=""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xmlns=""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xmlns=""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xmlns=""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xmlns=""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xmlns=""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xmlns=""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xmlns=""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xmlns=""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xmlns=""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xmlns=""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xmlns=""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xmlns=""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xmlns=""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xmlns=""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xmlns=""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xmlns=""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xmlns=""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xmlns=""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xmlns=""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xmlns=""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xmlns=""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xmlns=""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xmlns=""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xmlns=""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xmlns=""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xmlns=""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xmlns=""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xmlns=""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xmlns=""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xmlns=""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xmlns=""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xmlns=""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xmlns=""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xmlns=""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xmlns=""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xmlns=""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xmlns=""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xmlns=""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xmlns=""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xmlns=""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xmlns=""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xmlns=""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xmlns=""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xmlns=""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xmlns=""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xmlns=""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xmlns=""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xmlns=""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xmlns=""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xmlns=""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xmlns=""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xmlns=""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xmlns=""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xmlns=""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xmlns=""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xmlns=""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xmlns=""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xmlns=""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xmlns=""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xmlns=""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xmlns=""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xmlns=""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xmlns=""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xmlns=""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xmlns=""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xmlns=""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xmlns=""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xmlns=""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xmlns=""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xmlns=""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xmlns=""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xmlns=""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xmlns=""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xmlns=""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xmlns=""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xmlns=""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xmlns=""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xmlns=""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xmlns=""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xmlns=""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xmlns=""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xmlns=""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xmlns=""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xmlns=""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xmlns=""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xmlns=""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xmlns=""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xmlns=""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xmlns=""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xmlns=""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xmlns=""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xmlns=""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xmlns=""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xmlns=""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xmlns=""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xmlns=""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xmlns=""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xmlns=""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xmlns=""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xmlns=""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xmlns=""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xmlns=""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xmlns=""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xmlns=""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xmlns=""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xmlns=""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xmlns=""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xmlns=""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xmlns=""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xmlns=""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xmlns=""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xmlns=""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xmlns=""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xmlns=""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xmlns=""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xmlns=""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xmlns=""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xmlns=""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xmlns=""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xmlns=""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xmlns=""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xmlns=""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xmlns=""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xmlns=""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xmlns=""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xmlns=""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xmlns=""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xmlns=""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xmlns=""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xmlns=""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xmlns=""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xmlns=""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xmlns=""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xmlns=""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xmlns=""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xmlns=""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xmlns=""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xmlns=""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xmlns=""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xmlns=""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xmlns=""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xmlns=""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xmlns=""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xmlns=""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xmlns=""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xmlns=""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xmlns=""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xmlns=""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xmlns=""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xmlns=""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xmlns=""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xmlns=""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xmlns=""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xmlns=""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7619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xmlns=""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xmlns=""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xmlns=""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xmlns=""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xmlns=""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xmlns=""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xmlns=""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xmlns=""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xmlns=""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xmlns=""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xmlns=""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xmlns=""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xmlns=""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xmlns=""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xmlns=""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xmlns=""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xmlns=""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xmlns=""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xmlns=""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xmlns=""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xmlns=""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xmlns=""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xmlns=""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xmlns=""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xmlns=""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xmlns=""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xmlns=""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xmlns=""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xmlns=""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xmlns=""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xmlns=""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xmlns=""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xmlns=""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xmlns=""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xmlns=""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xmlns=""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xmlns=""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xmlns=""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xmlns=""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xmlns=""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xmlns=""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xmlns=""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xmlns=""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xmlns=""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xmlns=""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xmlns=""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xmlns=""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xmlns=""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xmlns=""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xmlns=""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xmlns=""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xmlns=""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xmlns=""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xmlns=""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xmlns=""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xmlns=""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xmlns=""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xmlns=""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xmlns=""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xmlns=""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xmlns=""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xmlns=""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xmlns=""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xmlns=""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xmlns=""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xmlns=""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xmlns=""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xmlns=""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xmlns=""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xmlns=""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xmlns=""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xmlns=""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xmlns=""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xmlns=""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xmlns=""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xmlns=""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xmlns=""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xmlns=""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xmlns=""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xmlns=""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xmlns=""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xmlns=""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xmlns=""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xmlns=""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xmlns=""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xmlns=""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xmlns=""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xmlns=""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xmlns=""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xmlns=""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xmlns=""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xmlns=""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xmlns=""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xmlns=""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xmlns=""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xmlns=""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xmlns=""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xmlns=""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xmlns=""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xmlns=""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xmlns=""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xmlns=""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xmlns=""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xmlns=""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xmlns=""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xmlns=""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xmlns=""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xmlns=""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xmlns=""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xmlns=""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xmlns=""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xmlns=""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xmlns=""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xmlns=""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xmlns=""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xmlns=""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xmlns=""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xmlns=""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xmlns=""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xmlns=""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xmlns=""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xmlns=""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xmlns=""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xmlns=""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xmlns=""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xmlns=""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xmlns=""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xmlns=""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xmlns=""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xmlns=""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xmlns=""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xmlns=""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xmlns=""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xmlns=""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xmlns=""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xmlns=""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3813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xmlns=""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xmlns=""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xmlns=""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xmlns=""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xmlns=""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xmlns=""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xmlns=""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xmlns=""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xmlns=""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xmlns=""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xmlns=""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xmlns=""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xmlns=""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xmlns=""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xmlns=""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xmlns=""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xmlns=""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xmlns=""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xmlns=""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xmlns=""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xmlns=""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xmlns=""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xmlns=""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xmlns=""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xmlns=""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xmlns=""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xmlns=""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xmlns=""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xmlns=""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xmlns=""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xmlns=""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xmlns=""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xmlns=""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xmlns=""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xmlns=""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xmlns=""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xmlns=""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xmlns=""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xmlns=""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xmlns=""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xmlns=""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xmlns=""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xmlns=""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xmlns=""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xmlns=""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xmlns=""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xmlns=""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xmlns=""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xmlns=""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xmlns=""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xmlns=""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xmlns=""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xmlns=""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xmlns=""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xmlns=""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xmlns=""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xmlns=""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xmlns=""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xmlns=""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xmlns=""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xmlns=""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xmlns=""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xmlns=""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xmlns=""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xmlns=""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757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xmlns=""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xmlns=""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xmlns=""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xmlns=""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xmlns=""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xmlns=""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xmlns=""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xmlns=""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xmlns=""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xmlns=""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xmlns=""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xmlns=""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xmlns=""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xmlns=""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xmlns=""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xmlns=""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xmlns=""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xmlns=""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xmlns=""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xmlns=""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xmlns=""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xmlns=""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xmlns=""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xmlns=""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xmlns=""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xmlns=""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xmlns=""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xmlns=""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xmlns=""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xmlns=""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xmlns=""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xmlns=""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xmlns=""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xmlns=""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xmlns=""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xmlns=""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xmlns=""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xmlns=""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xmlns=""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xmlns=""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xmlns=""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xmlns=""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xmlns=""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xmlns=""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xmlns=""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xmlns=""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xmlns=""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xmlns=""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xmlns=""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xmlns=""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xmlns=""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xmlns=""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xmlns=""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xmlns=""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xmlns=""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xmlns=""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xmlns=""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xmlns=""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xmlns=""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xmlns=""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xmlns=""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xmlns=""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xmlns=""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xmlns=""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xmlns=""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xmlns=""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xmlns=""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xmlns=""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xmlns=""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xmlns=""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xmlns=""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xmlns=""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xmlns=""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xmlns=""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xmlns=""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xmlns=""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xmlns=""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xmlns=""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xmlns=""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xmlns=""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xmlns=""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xmlns=""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xmlns=""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xmlns=""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xmlns=""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xmlns=""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xmlns=""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506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xmlns=""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xmlns=""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xmlns=""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xmlns=""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xmlns=""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xmlns=""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xmlns=""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xmlns=""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xmlns=""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xmlns=""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xmlns=""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xmlns=""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xmlns=""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xmlns=""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xmlns=""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xmlns=""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xmlns=""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xmlns=""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xmlns=""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xmlns=""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xmlns=""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xmlns=""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xmlns=""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xmlns=""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xmlns=""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xmlns=""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xmlns=""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xmlns=""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xmlns=""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xmlns=""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xmlns=""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xmlns=""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xmlns=""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xmlns=""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xmlns=""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xmlns=""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xmlns=""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xmlns=""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xmlns=""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xmlns=""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xmlns=""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xmlns=""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xmlns=""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xmlns=""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xmlns=""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xmlns=""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xmlns=""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xmlns=""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xmlns=""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xmlns=""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xmlns=""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xmlns=""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xmlns=""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xmlns=""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xmlns=""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xmlns=""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xmlns=""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xmlns=""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xmlns=""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xmlns=""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xmlns=""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xmlns=""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xmlns=""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xmlns=""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xmlns=""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xmlns=""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xmlns=""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xmlns=""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xmlns=""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xmlns=""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xmlns=""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xmlns=""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xmlns=""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xmlns=""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xmlns=""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xmlns=""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xmlns=""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xmlns=""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xmlns=""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xmlns=""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xmlns=""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xmlns=""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xmlns=""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xmlns=""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xmlns=""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xmlns=""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xmlns=""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xmlns=""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xmlns=""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xmlns=""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xmlns=""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xmlns=""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xmlns=""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xmlns=""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xmlns=""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xmlns=""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xmlns=""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xmlns=""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xmlns=""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xmlns=""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xmlns=""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xmlns=""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xmlns=""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xmlns=""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xmlns=""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xmlns=""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xmlns=""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xmlns=""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xmlns=""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xmlns=""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xmlns=""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xmlns=""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xmlns=""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xmlns=""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xmlns=""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xmlns=""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xmlns=""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xmlns=""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xmlns=""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xmlns=""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xmlns=""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xmlns=""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xmlns=""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xmlns=""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xmlns=""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xmlns=""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xmlns=""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xmlns=""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xmlns=""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xmlns=""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xmlns=""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xmlns=""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xmlns=""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xmlns=""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xmlns=""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xmlns=""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xmlns=""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xmlns=""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xmlns=""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xmlns=""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xmlns=""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xmlns=""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xmlns=""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xmlns=""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xmlns=""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xmlns=""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xmlns=""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xmlns=""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xmlns=""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xmlns=""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xmlns=""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xmlns=""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xmlns=""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xmlns=""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xmlns=""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xmlns=""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xmlns=""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xmlns=""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xmlns=""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xmlns=""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xmlns=""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xmlns=""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xmlns=""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xmlns=""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xmlns=""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xmlns=""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xmlns=""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xmlns=""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xmlns=""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xmlns=""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xmlns=""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xmlns=""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xmlns=""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xmlns=""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xmlns=""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xmlns=""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xmlns=""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xmlns=""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xmlns=""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xmlns=""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xmlns=""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xmlns=""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xmlns=""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xmlns=""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xmlns=""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xmlns=""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xmlns=""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xmlns=""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xmlns=""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xmlns=""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xmlns=""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xmlns=""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xmlns=""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xmlns=""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xmlns=""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xmlns=""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xmlns=""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xmlns=""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xmlns=""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xmlns=""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xmlns=""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xmlns=""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xmlns=""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xmlns=""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xmlns=""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xmlns=""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xmlns=""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xmlns=""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xmlns=""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xmlns=""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xmlns=""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xmlns=""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xmlns=""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452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xmlns=""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xmlns=""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xmlns=""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xmlns=""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xmlns=""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xmlns=""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xmlns=""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xmlns=""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xmlns=""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xmlns=""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xmlns=""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xmlns=""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xmlns=""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xmlns=""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xmlns=""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xmlns=""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xmlns=""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xmlns=""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xmlns=""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xmlns=""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xmlns=""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xmlns=""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xmlns=""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xmlns=""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xmlns=""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xmlns=""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xmlns=""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xmlns=""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xmlns=""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xmlns=""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xmlns=""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xmlns=""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xmlns=""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xmlns=""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xmlns=""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xmlns=""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xmlns=""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xmlns=""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xmlns=""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xmlns=""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xmlns=""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xmlns=""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xmlns=""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xmlns=""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xmlns=""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xmlns=""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xmlns=""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xmlns=""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xmlns=""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xmlns=""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xmlns=""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xmlns=""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xmlns=""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xmlns=""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xmlns=""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xmlns=""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xmlns=""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xmlns=""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xmlns=""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xmlns=""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xmlns=""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xmlns=""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xmlns=""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xmlns=""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xmlns=""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xmlns=""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xmlns=""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xmlns=""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xmlns=""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xmlns=""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xmlns=""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xmlns=""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xmlns=""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xmlns=""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xmlns=""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xmlns=""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xmlns=""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xmlns=""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xmlns=""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xmlns=""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xmlns=""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xmlns=""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xmlns=""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xmlns=""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xmlns=""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xmlns=""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xmlns=""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xmlns=""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xmlns=""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xmlns=""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xmlns=""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xmlns=""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xmlns=""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xmlns=""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xmlns=""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xmlns=""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xmlns=""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xmlns=""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xmlns=""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xmlns=""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xmlns=""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xmlns=""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xmlns=""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xmlns=""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xmlns=""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xmlns=""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xmlns=""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xmlns=""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xmlns=""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xmlns=""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xmlns=""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xmlns=""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xmlns=""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xmlns=""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xmlns=""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xmlns=""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xmlns=""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xmlns=""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xmlns=""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xmlns=""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xmlns=""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xmlns=""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xmlns=""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xmlns=""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xmlns=""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xmlns=""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xmlns=""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xmlns=""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xmlns=""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xmlns=""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xmlns=""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xmlns=""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xmlns=""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xmlns=""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xmlns=""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xmlns=""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82156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xmlns=""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xmlns=""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xmlns=""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xmlns=""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xmlns=""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xmlns=""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xmlns=""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xmlns=""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xmlns=""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xmlns=""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xmlns=""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xmlns=""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xmlns=""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xmlns=""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xmlns=""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xmlns=""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xmlns=""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xmlns=""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xmlns=""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xmlns=""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xmlns=""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xmlns=""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xmlns=""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xmlns=""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xmlns=""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xmlns=""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xmlns=""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xmlns=""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xmlns=""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xmlns=""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xmlns=""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xmlns=""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xmlns=""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xmlns=""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xmlns=""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xmlns=""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xmlns=""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xmlns=""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xmlns=""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xmlns=""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xmlns=""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xmlns=""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xmlns=""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xmlns=""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xmlns=""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xmlns=""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xmlns=""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xmlns=""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xmlns=""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xmlns=""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xmlns=""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xmlns=""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xmlns=""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xmlns=""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xmlns=""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xmlns=""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xmlns=""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xmlns=""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xmlns=""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xmlns=""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xmlns=""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xmlns=""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xmlns=""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xmlns=""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xmlns=""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49485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xmlns=""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xmlns=""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xmlns=""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xmlns=""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xmlns=""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xmlns=""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xmlns=""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xmlns=""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xmlns=""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xmlns=""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xmlns=""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xmlns=""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xmlns=""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xmlns=""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xmlns=""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xmlns=""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xmlns=""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xmlns=""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xmlns=""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xmlns=""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xmlns=""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xmlns=""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xmlns=""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xmlns=""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xmlns=""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xmlns=""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xmlns=""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xmlns=""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xmlns=""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xmlns=""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xmlns=""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xmlns=""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xmlns=""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xmlns=""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xmlns=""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xmlns=""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xmlns=""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xmlns=""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xmlns=""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xmlns=""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xmlns=""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xmlns=""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xmlns=""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xmlns=""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xmlns=""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xmlns=""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xmlns=""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xmlns=""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xmlns=""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xmlns=""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xmlns=""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xmlns=""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xmlns=""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xmlns=""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xmlns=""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xmlns=""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xmlns=""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xmlns=""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xmlns=""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xmlns=""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xmlns=""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xmlns=""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xmlns=""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xmlns=""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xmlns=""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xmlns=""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xmlns=""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xmlns=""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xmlns=""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xmlns=""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xmlns=""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xmlns=""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xmlns=""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xmlns=""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xmlns=""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xmlns=""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xmlns=""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xmlns=""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xmlns=""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xmlns=""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xmlns=""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xmlns=""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xmlns=""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xmlns=""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xmlns=""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xmlns=""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xmlns=""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808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xmlns=""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xmlns=""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xmlns=""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xmlns=""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xmlns=""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xmlns=""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xmlns=""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xmlns=""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xmlns=""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xmlns=""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xmlns=""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xmlns=""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xmlns=""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xmlns=""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xmlns=""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xmlns=""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xmlns=""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xmlns=""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xmlns=""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xmlns=""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xmlns=""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xmlns=""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xmlns=""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xmlns=""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xmlns=""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xmlns=""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xmlns=""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xmlns=""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xmlns=""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xmlns=""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xmlns=""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xmlns=""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xmlns=""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xmlns=""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xmlns=""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xmlns=""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xmlns=""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xmlns=""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xmlns=""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xmlns=""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xmlns=""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xmlns=""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xmlns=""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xmlns=""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xmlns=""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xmlns=""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xmlns=""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xmlns=""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xmlns=""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xmlns=""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xmlns=""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xmlns=""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xmlns=""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xmlns=""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xmlns=""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xmlns=""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xmlns=""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xmlns=""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xmlns=""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xmlns=""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xmlns=""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xmlns=""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xmlns=""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xmlns=""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xmlns=""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xmlns=""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xmlns=""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xmlns=""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xmlns=""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xmlns=""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xmlns=""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xmlns=""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xmlns=""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xmlns=""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xmlns=""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xmlns=""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xmlns=""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xmlns=""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xmlns=""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xmlns=""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xmlns=""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xmlns=""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xmlns=""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xmlns=""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xmlns=""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xmlns=""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xmlns=""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xmlns=""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xmlns=""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xmlns=""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xmlns=""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xmlns=""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xmlns=""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xmlns=""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xmlns=""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xmlns=""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xmlns=""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xmlns=""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xmlns=""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xmlns=""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xmlns=""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xmlns=""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xmlns=""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xmlns=""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xmlns=""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xmlns=""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xmlns=""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xmlns=""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xmlns=""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xmlns=""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xmlns=""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xmlns=""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xmlns=""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xmlns=""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xmlns=""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xmlns=""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xmlns=""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xmlns=""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xmlns=""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xmlns=""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xmlns=""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xmlns=""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xmlns=""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xmlns=""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xmlns=""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xmlns=""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xmlns=""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xmlns=""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xmlns=""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xmlns=""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xmlns=""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xmlns=""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xmlns=""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xmlns=""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xmlns=""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TextBox 234">
            <a:extLst>
              <a:ext uri="{FF2B5EF4-FFF2-40B4-BE49-F238E27FC236}">
                <a16:creationId xmlns:a16="http://schemas.microsoft.com/office/drawing/2014/main" xmlns="" id="{1E4DED0B-3FCF-4DB8-8C88-6AED41C3D872}"/>
              </a:ext>
            </a:extLst>
          </p:cNvPr>
          <p:cNvSpPr txBox="1"/>
          <p:nvPr userDrawn="1"/>
        </p:nvSpPr>
        <p:spPr>
          <a:xfrm>
            <a:off x="4334110" y="1572168"/>
            <a:ext cx="3725448" cy="3046988"/>
          </a:xfrm>
          <a:prstGeom prst="rect">
            <a:avLst/>
          </a:prstGeom>
          <a:noFill/>
        </p:spPr>
        <p:txBody>
          <a:bodyPr wrap="square" rtlCol="0">
            <a:spAutoFit/>
          </a:bodyPr>
          <a:lstStyle/>
          <a:p>
            <a:pPr algn="ctr"/>
            <a:r>
              <a:rPr lang="vi-VN" sz="9600" dirty="0">
                <a:solidFill>
                  <a:schemeClr val="accent6">
                    <a:lumMod val="50000"/>
                  </a:schemeClr>
                </a:solidFill>
                <a:latin typeface="+mj-lt"/>
              </a:rPr>
              <a:t>KHÁM PHÁ</a:t>
            </a:r>
          </a:p>
        </p:txBody>
      </p:sp>
    </p:spTree>
    <p:extLst>
      <p:ext uri="{BB962C8B-B14F-4D97-AF65-F5344CB8AC3E}">
        <p14:creationId xmlns:p14="http://schemas.microsoft.com/office/powerpoint/2010/main" val="234217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682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xmlns=""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xmlns=""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xmlns=""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xmlns=""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xmlns=""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xmlns=""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xmlns=""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xmlns=""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xmlns=""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xmlns=""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xmlns=""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xmlns=""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xmlns=""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xmlns=""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xmlns=""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xmlns=""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xmlns=""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xmlns=""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xmlns=""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xmlns=""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xmlns=""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xmlns=""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xmlns=""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xmlns=""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xmlns=""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xmlns=""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xmlns=""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xmlns=""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xmlns=""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xmlns=""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xmlns=""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xmlns=""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xmlns=""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xmlns=""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xmlns=""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xmlns=""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xmlns=""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xmlns=""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xmlns=""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xmlns=""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xmlns=""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xmlns=""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xmlns=""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xmlns=""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xmlns=""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xmlns=""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xmlns=""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xmlns=""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xmlns=""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xmlns=""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xmlns=""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xmlns=""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xmlns=""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xmlns=""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xmlns=""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xmlns=""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xmlns=""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xmlns=""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xmlns=""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xmlns=""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xmlns=""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xmlns=""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xmlns=""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xmlns=""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xmlns=""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xmlns=""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xmlns=""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xmlns=""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xmlns=""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xmlns=""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xmlns=""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xmlns=""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xmlns=""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xmlns=""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xmlns=""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xmlns=""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xmlns=""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xmlns=""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xmlns=""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xmlns=""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xmlns=""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xmlns=""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xmlns=""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xmlns=""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xmlns=""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xmlns=""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xmlns=""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xmlns=""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xmlns=""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xmlns=""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xmlns=""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xmlns=""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xmlns=""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xmlns=""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xmlns=""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xmlns=""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xmlns=""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xmlns=""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xmlns=""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xmlns=""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xmlns=""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xmlns=""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xmlns=""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xmlns=""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xmlns=""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xmlns=""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xmlns=""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xmlns=""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xmlns=""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xmlns=""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xmlns=""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xmlns=""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xmlns=""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xmlns=""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xmlns=""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xmlns=""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xmlns=""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xmlns=""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xmlns=""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xmlns=""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xmlns=""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xmlns=""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xmlns=""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xmlns=""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xmlns=""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xmlns=""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xmlns=""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xmlns=""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xmlns=""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xmlns=""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xmlns=""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xmlns=""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xmlns=""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xmlns=""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xmlns=""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xmlns=""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xmlns=""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xmlns=""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xmlns=""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xmlns=""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xmlns=""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xmlns=""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xmlns=""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xmlns=""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xmlns=""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xmlns=""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xmlns=""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xmlns=""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xmlns=""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xmlns=""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xmlns=""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xmlns=""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xmlns=""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xmlns=""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xmlns=""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xmlns=""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xmlns=""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xmlns=""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xmlns=""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xmlns=""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xmlns=""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xmlns=""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xmlns=""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xmlns=""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xmlns=""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xmlns=""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xmlns=""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xmlns=""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xmlns=""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xmlns=""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xmlns=""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xmlns=""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xmlns=""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xmlns=""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xmlns=""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xmlns=""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xmlns=""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xmlns=""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xmlns=""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xmlns=""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xmlns=""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xmlns=""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xmlns=""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xmlns=""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xmlns=""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xmlns=""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xmlns=""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xmlns=""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xmlns=""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xmlns=""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xmlns=""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xmlns=""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xmlns=""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xmlns=""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xmlns=""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xmlns=""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xmlns=""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xmlns=""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xmlns=""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xmlns=""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xmlns=""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xmlns=""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xmlns=""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xmlns=""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xmlns=""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xmlns=""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xmlns=""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xmlns=""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xmlns=""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xmlns=""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xmlns=""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xmlns=""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xmlns=""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44038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xmlns=""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xmlns=""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xmlns=""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xmlns=""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xmlns=""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xmlns=""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xmlns=""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xmlns=""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xmlns=""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xmlns=""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xmlns=""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xmlns=""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xmlns=""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xmlns=""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xmlns=""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xmlns=""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xmlns=""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xmlns=""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xmlns=""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xmlns=""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xmlns=""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xmlns=""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xmlns=""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xmlns=""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xmlns=""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xmlns=""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xmlns=""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xmlns=""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xmlns=""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xmlns=""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xmlns=""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xmlns=""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xmlns=""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xmlns=""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xmlns=""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xmlns=""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xmlns=""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xmlns=""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xmlns=""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xmlns=""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xmlns=""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xmlns=""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xmlns=""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xmlns=""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xmlns=""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xmlns=""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xmlns=""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xmlns=""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xmlns=""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xmlns=""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xmlns=""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xmlns=""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xmlns=""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xmlns=""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xmlns=""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xmlns=""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xmlns=""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xmlns=""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xmlns=""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xmlns=""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xmlns=""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xmlns=""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xmlns=""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xmlns=""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xmlns=""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xmlns=""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xmlns=""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xmlns=""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xmlns=""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xmlns=""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xmlns=""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xmlns=""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xmlns=""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xmlns=""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xmlns=""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xmlns=""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xmlns=""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xmlns=""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xmlns=""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xmlns=""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xmlns=""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xmlns=""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xmlns=""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xmlns=""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xmlns=""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xmlns=""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xmlns=""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xmlns=""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xmlns=""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xmlns=""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xmlns=""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xmlns=""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xmlns=""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xmlns=""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xmlns=""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xmlns=""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xmlns=""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xmlns=""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xmlns=""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xmlns=""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xmlns=""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xmlns=""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xmlns=""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xmlns=""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xmlns=""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xmlns=""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xmlns=""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xmlns=""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xmlns=""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xmlns=""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xmlns=""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xmlns=""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xmlns=""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xmlns=""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xmlns=""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xmlns=""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xmlns=""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xmlns=""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xmlns=""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xmlns=""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xmlns=""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xmlns=""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xmlns=""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xmlns=""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xmlns=""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xmlns=""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xmlns=""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xmlns=""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xmlns=""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xmlns=""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xmlns=""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xmlns=""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xmlns=""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xmlns=""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xmlns=""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xmlns=""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67935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xmlns=""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xmlns=""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xmlns=""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xmlns=""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xmlns=""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xmlns=""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xmlns=""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xmlns=""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xmlns=""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xmlns=""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xmlns=""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xmlns=""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xmlns=""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xmlns=""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xmlns=""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xmlns=""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xmlns=""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xmlns=""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xmlns=""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xmlns=""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xmlns=""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xmlns=""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xmlns=""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xmlns=""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xmlns=""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xmlns=""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xmlns=""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xmlns=""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xmlns=""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xmlns=""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xmlns=""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xmlns=""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xmlns=""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xmlns=""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xmlns=""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xmlns=""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xmlns=""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xmlns=""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xmlns=""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xmlns=""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xmlns=""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xmlns=""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xmlns=""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xmlns=""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xmlns=""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xmlns=""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xmlns=""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xmlns=""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xmlns=""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xmlns=""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xmlns=""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xmlns=""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xmlns=""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xmlns=""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xmlns=""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xmlns=""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xmlns=""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xmlns=""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xmlns=""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xmlns=""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xmlns=""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xmlns=""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xmlns=""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xmlns=""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xmlns=""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08953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xmlns=""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xmlns=""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xmlns=""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xmlns=""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xmlns=""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xmlns=""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xmlns=""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xmlns=""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xmlns=""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xmlns=""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xmlns=""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xmlns=""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xmlns=""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xmlns=""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xmlns=""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xmlns=""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xmlns=""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xmlns=""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xmlns=""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xmlns=""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xmlns=""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xmlns=""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xmlns=""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xmlns=""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xmlns=""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xmlns=""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xmlns=""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xmlns=""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xmlns=""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xmlns=""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xmlns=""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xmlns=""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xmlns=""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xmlns=""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xmlns=""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xmlns=""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xmlns=""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xmlns=""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xmlns=""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xmlns=""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xmlns=""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xmlns=""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xmlns=""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xmlns=""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xmlns=""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xmlns=""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xmlns=""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xmlns=""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xmlns=""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xmlns=""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xmlns=""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xmlns=""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xmlns=""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xmlns=""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xmlns=""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xmlns=""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xmlns=""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xmlns=""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xmlns=""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xmlns=""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xmlns=""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xmlns=""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xmlns=""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xmlns=""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xmlns=""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xmlns=""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xmlns=""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xmlns=""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xmlns=""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xmlns=""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xmlns=""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xmlns=""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xmlns=""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xmlns=""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xmlns=""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xmlns=""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xmlns=""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xmlns=""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xmlns=""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xmlns=""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xmlns=""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xmlns=""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xmlns=""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xmlns=""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xmlns=""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xmlns=""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xmlns=""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3667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440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xmlns="" id="{1E4DED0B-3FCF-4DB8-8C88-6AED41C3D872}"/>
              </a:ext>
            </a:extLst>
          </p:cNvPr>
          <p:cNvSpPr txBox="1"/>
          <p:nvPr userDrawn="1"/>
        </p:nvSpPr>
        <p:spPr>
          <a:xfrm>
            <a:off x="3558840" y="1522374"/>
            <a:ext cx="4518031" cy="3046988"/>
          </a:xfrm>
          <a:prstGeom prst="rect">
            <a:avLst/>
          </a:prstGeom>
          <a:noFill/>
        </p:spPr>
        <p:txBody>
          <a:bodyPr wrap="square" rtlCol="0">
            <a:spAutoFit/>
          </a:bodyPr>
          <a:lstStyle/>
          <a:p>
            <a:pPr algn="ctr"/>
            <a:r>
              <a:rPr lang="vi-VN" sz="9600" dirty="0">
                <a:solidFill>
                  <a:srgbClr val="C00000"/>
                </a:solidFill>
                <a:latin typeface="+mj-lt"/>
              </a:rPr>
              <a:t>HOẠT ĐỘNG</a:t>
            </a:r>
          </a:p>
        </p:txBody>
      </p:sp>
      <p:grpSp>
        <p:nvGrpSpPr>
          <p:cNvPr id="236" name="Google Shape;631;p30">
            <a:extLst>
              <a:ext uri="{FF2B5EF4-FFF2-40B4-BE49-F238E27FC236}">
                <a16:creationId xmlns:a16="http://schemas.microsoft.com/office/drawing/2014/main" xmlns=""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xmlns=""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xmlns=""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xmlns=""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xmlns=""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xmlns=""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xmlns=""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xmlns=""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xmlns=""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xmlns=""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xmlns=""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xmlns=""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xmlns=""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xmlns=""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xmlns=""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xmlns=""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xmlns=""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xmlns=""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xmlns=""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xmlns=""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xmlns=""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xmlns=""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xmlns=""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xmlns=""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xmlns=""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xmlns=""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xmlns=""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xmlns=""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xmlns=""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xmlns=""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xmlns=""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xmlns=""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xmlns=""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xmlns=""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xmlns=""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xmlns=""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xmlns=""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xmlns=""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xmlns=""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xmlns=""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xmlns=""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xmlns=""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xmlns=""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xmlns=""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xmlns=""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xmlns=""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xmlns=""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xmlns=""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xmlns=""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xmlns=""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xmlns=""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xmlns=""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xmlns=""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xmlns=""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xmlns=""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xmlns=""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xmlns=""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xmlns=""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xmlns=""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xmlns=""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xmlns=""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xmlns=""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xmlns=""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xmlns=""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99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xmlns="" id="{1E4DED0B-3FCF-4DB8-8C88-6AED41C3D872}"/>
              </a:ext>
            </a:extLst>
          </p:cNvPr>
          <p:cNvSpPr txBox="1"/>
          <p:nvPr userDrawn="1"/>
        </p:nvSpPr>
        <p:spPr>
          <a:xfrm>
            <a:off x="3615997" y="1557579"/>
            <a:ext cx="4752083" cy="2800767"/>
          </a:xfrm>
          <a:prstGeom prst="rect">
            <a:avLst/>
          </a:prstGeom>
          <a:noFill/>
        </p:spPr>
        <p:txBody>
          <a:bodyPr wrap="square" rtlCol="0">
            <a:spAutoFit/>
          </a:bodyPr>
          <a:lstStyle/>
          <a:p>
            <a:pPr algn="ctr"/>
            <a:r>
              <a:rPr lang="vi-VN" sz="8800">
                <a:solidFill>
                  <a:srgbClr val="002060"/>
                </a:solidFill>
                <a:latin typeface="+mj-lt"/>
              </a:rPr>
              <a:t>LUYỆN TẬP</a:t>
            </a:r>
            <a:endParaRPr lang="vi-VN" sz="8800" dirty="0">
              <a:solidFill>
                <a:srgbClr val="002060"/>
              </a:solidFill>
              <a:latin typeface="+mj-lt"/>
            </a:endParaRPr>
          </a:p>
        </p:txBody>
      </p:sp>
      <p:grpSp>
        <p:nvGrpSpPr>
          <p:cNvPr id="138" name="Google Shape;939;p32">
            <a:extLst>
              <a:ext uri="{FF2B5EF4-FFF2-40B4-BE49-F238E27FC236}">
                <a16:creationId xmlns:a16="http://schemas.microsoft.com/office/drawing/2014/main" xmlns=""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xmlns=""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xmlns=""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xmlns=""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xmlns=""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xmlns=""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xmlns=""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xmlns=""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xmlns=""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xmlns=""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xmlns=""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xmlns=""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xmlns=""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xmlns=""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xmlns=""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xmlns=""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xmlns=""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xmlns=""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xmlns=""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xmlns=""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xmlns=""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xmlns=""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xmlns=""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xmlns=""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xmlns=""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xmlns=""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xmlns=""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xmlns=""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xmlns=""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xmlns=""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xmlns=""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xmlns=""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xmlns=""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xmlns=""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xmlns=""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xmlns=""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xmlns=""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xmlns=""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xmlns=""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xmlns=""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xmlns=""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xmlns=""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xmlns=""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xmlns=""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xmlns=""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xmlns=""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xmlns=""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xmlns=""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xmlns=""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xmlns=""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xmlns=""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xmlns=""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xmlns=""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xmlns=""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xmlns=""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xmlns=""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a16="http://schemas.microsoft.com/office/drawing/2014/main" xmlns=""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xmlns=""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xmlns=""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xmlns=""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xmlns=""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xmlns=""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xmlns=""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xmlns=""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xmlns=""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xmlns=""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xmlns=""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xmlns=""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xmlns=""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xmlns=""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xmlns=""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xmlns=""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xmlns=""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xmlns=""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xmlns=""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xmlns=""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xmlns=""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xmlns=""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xmlns=""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xmlns=""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xmlns=""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xmlns=""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xmlns=""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xmlns=""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xmlns=""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xmlns=""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709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8867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xmlns=""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xmlns=""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xmlns=""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xmlns=""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xmlns=""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xmlns=""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xmlns=""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xmlns=""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xmlns=""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xmlns=""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xmlns=""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xmlns=""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xmlns=""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xmlns=""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xmlns=""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xmlns=""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xmlns=""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xmlns=""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xmlns=""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xmlns=""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xmlns=""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xmlns=""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xmlns=""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xmlns=""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xmlns=""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xmlns=""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xmlns=""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xmlns=""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xmlns=""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xmlns=""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xmlns=""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xmlns=""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xmlns=""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xmlns=""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xmlns=""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xmlns=""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xmlns=""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xmlns=""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xmlns=""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xmlns=""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xmlns=""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xmlns=""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xmlns=""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xmlns=""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xmlns=""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xmlns=""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xmlns=""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xmlns=""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xmlns=""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xmlns=""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xmlns=""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xmlns=""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xmlns=""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xmlns=""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xmlns=""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xmlns=""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xmlns=""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xmlns=""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xmlns=""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xmlns=""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xmlns=""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xmlns=""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xmlns=""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xmlns=""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xmlns=""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xmlns=""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xmlns=""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xmlns=""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xmlns=""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xmlns=""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xmlns=""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xmlns=""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xmlns=""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xmlns=""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xmlns=""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xmlns=""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xmlns=""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xmlns=""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xmlns=""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xmlns=""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xmlns=""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xmlns=""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xmlns=""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xmlns=""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xmlns=""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xmlns=""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xmlns=""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xmlns=""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xmlns=""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xmlns=""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xmlns=""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xmlns=""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xmlns=""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xmlns=""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xmlns=""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xmlns=""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xmlns=""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xmlns=""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xmlns=""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xmlns=""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xmlns=""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xmlns=""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xmlns=""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xmlns=""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xmlns=""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xmlns=""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xmlns=""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xmlns=""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xmlns=""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xmlns=""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xmlns=""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xmlns=""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xmlns=""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xmlns=""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xmlns=""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xmlns=""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xmlns=""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xmlns=""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xmlns=""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xmlns=""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xmlns=""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xmlns=""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xmlns=""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xmlns=""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xmlns=""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xmlns=""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xmlns=""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xmlns=""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xmlns=""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xmlns=""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xmlns=""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xmlns=""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xmlns=""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xmlns=""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xmlns=""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xmlns=""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xmlns=""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xmlns=""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xmlns=""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xmlns=""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xmlns=""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xmlns=""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xmlns=""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xmlns=""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xmlns=""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xmlns=""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xmlns=""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xmlns=""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xmlns=""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xmlns=""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xmlns=""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xmlns=""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xmlns=""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xmlns=""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xmlns=""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xmlns=""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xmlns=""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xmlns=""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xmlns=""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xmlns=""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xmlns=""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xmlns=""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xmlns=""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xmlns=""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xmlns=""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xmlns=""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xmlns=""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xmlns=""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xmlns=""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xmlns=""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xmlns=""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xmlns=""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xmlns=""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xmlns=""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xmlns=""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xmlns=""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xmlns=""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xmlns=""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xmlns=""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xmlns=""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xmlns=""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xmlns=""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xmlns=""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xmlns=""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xmlns=""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xmlns=""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xmlns=""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xmlns=""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xmlns=""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xmlns=""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xmlns=""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xmlns=""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xmlns=""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xmlns=""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xmlns=""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xmlns=""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xmlns=""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xmlns=""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xmlns=""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xmlns=""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xmlns=""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xmlns=""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xmlns=""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xmlns=""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xmlns=""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xmlns=""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xmlns=""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xmlns=""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xmlns=""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xmlns=""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xmlns=""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xmlns=""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xmlns=""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xmlns=""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xmlns=""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xmlns=""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xmlns=""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xmlns=""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xmlns=""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xmlns=""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xmlns=""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xmlns=""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xmlns=""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xmlns=""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xmlns=""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xmlns=""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xmlns=""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xmlns=""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xmlns=""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xmlns=""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xmlns=""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xmlns=""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xmlns=""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xmlns=""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xmlns=""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xmlns=""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xmlns=""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xmlns=""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xmlns=""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xmlns=""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xmlns=""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xmlns=""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xmlns=""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xmlns=""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xmlns=""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xmlns=""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xmlns=""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xmlns=""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xmlns=""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xmlns=""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xmlns=""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xmlns=""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xmlns=""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xmlns=""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xmlns=""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xmlns=""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xmlns=""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xmlns=""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xmlns=""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xmlns=""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xmlns=""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xmlns=""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xmlns=""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xmlns=""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xmlns=""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xmlns=""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xmlns=""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xmlns=""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xmlns=""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xmlns=""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xmlns=""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xmlns=""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xmlns=""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xmlns=""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xmlns=""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xmlns=""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xmlns=""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xmlns=""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xmlns=""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xmlns=""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xmlns=""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xmlns=""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xmlns=""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xmlns=""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xmlns=""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xmlns=""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xmlns=""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xmlns=""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xmlns=""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xmlns=""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xmlns=""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xmlns=""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xmlns=""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xmlns=""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xmlns=""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xmlns=""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xmlns=""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xmlns=""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xmlns=""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xmlns=""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xmlns=""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xmlns=""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xmlns=""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xmlns=""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xmlns=""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xmlns=""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xmlns=""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xmlns=""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xmlns=""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xmlns=""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xmlns=""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xmlns=""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xmlns=""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xmlns=""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xmlns=""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xmlns=""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xmlns=""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xmlns=""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xmlns=""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xmlns=""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xmlns=""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xmlns=""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xmlns=""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xmlns=""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xmlns=""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xmlns=""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xmlns=""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xmlns=""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xmlns=""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xmlns=""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xmlns=""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xmlns=""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xmlns=""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xmlns=""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xmlns=""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xmlns=""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xmlns=""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xmlns=""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xmlns=""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xmlns=""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xmlns=""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xmlns=""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xmlns=""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xmlns=""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xmlns=""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xmlns=""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xmlns=""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xmlns=""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xmlns=""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xmlns=""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xmlns=""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xmlns=""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xmlns=""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xmlns=""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xmlns=""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xmlns=""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xmlns=""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xmlns=""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xmlns=""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xmlns=""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xmlns=""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xmlns=""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xmlns=""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xmlns=""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xmlns=""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xmlns=""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xmlns=""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xmlns=""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xmlns=""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xmlns=""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xmlns=""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xmlns=""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xmlns=""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xmlns=""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xmlns=""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xmlns=""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xmlns=""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xmlns=""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xmlns=""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xmlns=""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xmlns=""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xmlns=""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xmlns=""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xmlns=""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xmlns=""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xmlns=""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xmlns=""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xmlns=""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xmlns=""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xmlns=""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xmlns=""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xmlns=""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xmlns=""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xmlns=""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xmlns=""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xmlns=""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xmlns=""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xmlns=""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xmlns=""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xmlns=""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xmlns=""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xmlns=""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xmlns=""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xmlns=""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xmlns=""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xmlns=""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xmlns=""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xmlns=""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xmlns=""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xmlns=""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xmlns=""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xmlns=""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xmlns=""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xmlns=""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xmlns=""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xmlns=""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xmlns=""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xmlns=""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xmlns=""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xmlns=""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xmlns=""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xmlns=""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xmlns=""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xmlns=""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xmlns=""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xmlns=""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xmlns=""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xmlns=""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xmlns=""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xmlns=""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xmlns=""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xmlns=""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xmlns=""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xmlns=""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xmlns=""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xmlns=""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xmlns=""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xmlns=""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xmlns=""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xmlns=""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xmlns=""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xmlns=""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xmlns=""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xmlns=""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xmlns=""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xmlns=""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xmlns=""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xmlns=""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xmlns=""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xmlns=""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xmlns=""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xmlns=""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xmlns=""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xmlns=""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xmlns=""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xmlns=""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xmlns=""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xmlns=""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xmlns=""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xmlns=""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xmlns=""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xmlns=""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xmlns=""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xmlns=""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xmlns=""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xmlns=""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xmlns=""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xmlns=""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xmlns=""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xmlns=""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xmlns=""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xmlns=""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xmlns=""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xmlns=""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xmlns=""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xmlns=""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xmlns=""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xmlns=""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xmlns=""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xmlns=""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xmlns=""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xmlns=""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xmlns=""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xmlns=""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xmlns=""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xmlns=""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xmlns=""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xmlns=""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xmlns=""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xmlns=""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xmlns=""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xmlns=""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xmlns=""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xmlns=""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xmlns=""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xmlns=""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xmlns=""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xmlns=""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xmlns=""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xmlns=""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xmlns=""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371829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xmlns=""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Tree>
    <p:extLst>
      <p:ext uri="{BB962C8B-B14F-4D97-AF65-F5344CB8AC3E}">
        <p14:creationId xmlns:p14="http://schemas.microsoft.com/office/powerpoint/2010/main" val="1448355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74" r:id="rId5"/>
    <p:sldLayoutId id="2147483662" r:id="rId6"/>
    <p:sldLayoutId id="2147483663" r:id="rId7"/>
    <p:sldLayoutId id="2147483664" r:id="rId8"/>
    <p:sldLayoutId id="2147483665"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fif"/><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B5044254-DE52-4029-B43E-ACD26C567FBA}"/>
              </a:ext>
            </a:extLst>
          </p:cNvPr>
          <p:cNvGrpSpPr/>
          <p:nvPr/>
        </p:nvGrpSpPr>
        <p:grpSpPr>
          <a:xfrm>
            <a:off x="993911" y="106016"/>
            <a:ext cx="2190751" cy="1581116"/>
            <a:chOff x="1523998" y="0"/>
            <a:chExt cx="2190751" cy="980661"/>
          </a:xfrm>
        </p:grpSpPr>
        <p:grpSp>
          <p:nvGrpSpPr>
            <p:cNvPr id="5" name="Group 4">
              <a:extLst>
                <a:ext uri="{FF2B5EF4-FFF2-40B4-BE49-F238E27FC236}">
                  <a16:creationId xmlns:a16="http://schemas.microsoft.com/office/drawing/2014/main" xmlns="" id="{B2407F96-D165-408B-8186-033E4D2C4D5C}"/>
                </a:ext>
              </a:extLst>
            </p:cNvPr>
            <p:cNvGrpSpPr/>
            <p:nvPr/>
          </p:nvGrpSpPr>
          <p:grpSpPr>
            <a:xfrm>
              <a:off x="1523998" y="0"/>
              <a:ext cx="2190751" cy="980661"/>
              <a:chOff x="1523999" y="0"/>
              <a:chExt cx="1285462" cy="1828800"/>
            </a:xfrm>
          </p:grpSpPr>
          <p:sp>
            <p:nvSpPr>
              <p:cNvPr id="2" name="Rectangle: Top Corners Rounded 1">
                <a:extLst>
                  <a:ext uri="{FF2B5EF4-FFF2-40B4-BE49-F238E27FC236}">
                    <a16:creationId xmlns:a16="http://schemas.microsoft.com/office/drawing/2014/main" xmlns="" id="{2974D671-0870-4777-BE31-5FD1BBBF9AD7}"/>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Top Corners Rounded 2">
                <a:extLst>
                  <a:ext uri="{FF2B5EF4-FFF2-40B4-BE49-F238E27FC236}">
                    <a16:creationId xmlns:a16="http://schemas.microsoft.com/office/drawing/2014/main" xmlns="" id="{219332FA-4BE4-4F03-A894-08EEC78551F0}"/>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4" name="TextBox 3">
              <a:extLst>
                <a:ext uri="{FF2B5EF4-FFF2-40B4-BE49-F238E27FC236}">
                  <a16:creationId xmlns:a16="http://schemas.microsoft.com/office/drawing/2014/main" xmlns="" id="{46C80A5A-72BA-45B9-A254-2A8D09624ECF}"/>
                </a:ext>
              </a:extLst>
            </p:cNvPr>
            <p:cNvSpPr txBox="1"/>
            <p:nvPr/>
          </p:nvSpPr>
          <p:spPr>
            <a:xfrm>
              <a:off x="1677724" y="206880"/>
              <a:ext cx="1972089" cy="584775"/>
            </a:xfrm>
            <a:prstGeom prst="rect">
              <a:avLst/>
            </a:prstGeom>
            <a:noFill/>
          </p:spPr>
          <p:txBody>
            <a:bodyPr wrap="square" rtlCol="0">
              <a:spAutoFit/>
            </a:bodyPr>
            <a:lstStyle/>
            <a:p>
              <a:pPr algn="ctr"/>
              <a:r>
                <a:rPr lang="vi-VN" sz="3200" dirty="0">
                  <a:solidFill>
                    <a:schemeClr val="accent6">
                      <a:lumMod val="75000"/>
                    </a:schemeClr>
                  </a:solidFill>
                  <a:latin typeface="+mj-lt"/>
                </a:rPr>
                <a:t>CHỦ </a:t>
              </a:r>
              <a:r>
                <a:rPr lang="vi-VN" sz="3200">
                  <a:solidFill>
                    <a:schemeClr val="accent6">
                      <a:lumMod val="75000"/>
                    </a:schemeClr>
                  </a:solidFill>
                  <a:latin typeface="+mj-lt"/>
                </a:rPr>
                <a:t>ĐỀ </a:t>
              </a:r>
              <a:r>
                <a:rPr lang="en-US" sz="3200">
                  <a:solidFill>
                    <a:schemeClr val="accent6">
                      <a:lumMod val="75000"/>
                    </a:schemeClr>
                  </a:solidFill>
                  <a:latin typeface="+mj-lt"/>
                </a:rPr>
                <a:t>3</a:t>
              </a:r>
              <a:endParaRPr lang="vi-VN" sz="3200" dirty="0">
                <a:solidFill>
                  <a:schemeClr val="accent6">
                    <a:lumMod val="75000"/>
                  </a:schemeClr>
                </a:solidFill>
                <a:latin typeface="+mj-lt"/>
              </a:endParaRPr>
            </a:p>
          </p:txBody>
        </p:sp>
      </p:grpSp>
      <p:sp>
        <p:nvSpPr>
          <p:cNvPr id="7" name="TextBox 6">
            <a:extLst>
              <a:ext uri="{FF2B5EF4-FFF2-40B4-BE49-F238E27FC236}">
                <a16:creationId xmlns:a16="http://schemas.microsoft.com/office/drawing/2014/main" xmlns="" id="{D049F577-F92A-4405-A19E-48EB947980F5}"/>
              </a:ext>
            </a:extLst>
          </p:cNvPr>
          <p:cNvSpPr txBox="1"/>
          <p:nvPr/>
        </p:nvSpPr>
        <p:spPr>
          <a:xfrm>
            <a:off x="3199297" y="251340"/>
            <a:ext cx="7998792" cy="1323439"/>
          </a:xfrm>
          <a:prstGeom prst="rect">
            <a:avLst/>
          </a:prstGeom>
          <a:noFill/>
        </p:spPr>
        <p:txBody>
          <a:bodyPr wrap="square" rtlCol="0">
            <a:spAutoFit/>
          </a:bodyPr>
          <a:lstStyle/>
          <a:p>
            <a:pPr algn="ctr"/>
            <a:r>
              <a:rPr lang="en-US" sz="4000">
                <a:solidFill>
                  <a:schemeClr val="accent6">
                    <a:lumMod val="75000"/>
                  </a:schemeClr>
                </a:solidFill>
                <a:latin typeface="+mj-lt"/>
              </a:rPr>
              <a:t>ĐẠO ĐỨC, PHÁP LUẬT VÀ VĂN HÓA TRONG MÔI TRƯỜNG SỐ</a:t>
            </a:r>
            <a:endParaRPr lang="vi-VN" sz="4000" dirty="0">
              <a:solidFill>
                <a:schemeClr val="accent6">
                  <a:lumMod val="75000"/>
                </a:schemeClr>
              </a:solidFill>
              <a:latin typeface="+mj-lt"/>
            </a:endParaRPr>
          </a:p>
        </p:txBody>
      </p:sp>
      <p:sp>
        <p:nvSpPr>
          <p:cNvPr id="8" name="TextBox 7">
            <a:extLst>
              <a:ext uri="{FF2B5EF4-FFF2-40B4-BE49-F238E27FC236}">
                <a16:creationId xmlns:a16="http://schemas.microsoft.com/office/drawing/2014/main" xmlns="" id="{D05E2FA4-701D-4C92-898E-7EE4AF07FEBA}"/>
              </a:ext>
            </a:extLst>
          </p:cNvPr>
          <p:cNvSpPr txBox="1"/>
          <p:nvPr/>
        </p:nvSpPr>
        <p:spPr>
          <a:xfrm>
            <a:off x="993911" y="2427617"/>
            <a:ext cx="9616735" cy="1468222"/>
          </a:xfrm>
          <a:prstGeom prst="rect">
            <a:avLst/>
          </a:prstGeom>
          <a:noFill/>
          <a:ln>
            <a:noFill/>
          </a:ln>
        </p:spPr>
        <p:txBody>
          <a:bodyPr wrap="none" rtlCol="0">
            <a:spAutoFit/>
          </a:bodyPr>
          <a:lstStyle/>
          <a:p>
            <a:pPr algn="ctr">
              <a:lnSpc>
                <a:spcPct val="120000"/>
              </a:lnSpc>
            </a:pPr>
            <a:r>
              <a:rPr lang="vi-VN" sz="4000">
                <a:ln w="19050">
                  <a:solidFill>
                    <a:schemeClr val="bg1"/>
                  </a:solidFill>
                </a:ln>
                <a:solidFill>
                  <a:schemeClr val="accent6">
                    <a:lumMod val="50000"/>
                  </a:schemeClr>
                </a:solidFill>
                <a:latin typeface="+mj-lt"/>
              </a:rPr>
              <a:t>BÀI </a:t>
            </a:r>
            <a:r>
              <a:rPr lang="en-US" sz="4000">
                <a:ln w="19050">
                  <a:solidFill>
                    <a:schemeClr val="bg1"/>
                  </a:solidFill>
                </a:ln>
                <a:solidFill>
                  <a:schemeClr val="accent6">
                    <a:lumMod val="50000"/>
                  </a:schemeClr>
                </a:solidFill>
                <a:latin typeface="+mj-lt"/>
              </a:rPr>
              <a:t>4. ĐẠO ĐỨC VÀ VĂN HÓA </a:t>
            </a:r>
          </a:p>
          <a:p>
            <a:pPr algn="ctr">
              <a:lnSpc>
                <a:spcPct val="120000"/>
              </a:lnSpc>
            </a:pPr>
            <a:r>
              <a:rPr lang="en-US" sz="4000">
                <a:ln w="19050">
                  <a:solidFill>
                    <a:schemeClr val="bg1"/>
                  </a:solidFill>
                </a:ln>
                <a:solidFill>
                  <a:schemeClr val="accent6">
                    <a:lumMod val="50000"/>
                  </a:schemeClr>
                </a:solidFill>
                <a:latin typeface="+mj-lt"/>
              </a:rPr>
              <a:t>TRONG SỬ DỤNG CÔNG NGHỆ KĨ THUẬT SỐ</a:t>
            </a:r>
            <a:endParaRPr lang="vi-VN" sz="3600" dirty="0">
              <a:ln w="19050">
                <a:solidFill>
                  <a:schemeClr val="bg1"/>
                </a:solidFill>
              </a:ln>
              <a:solidFill>
                <a:schemeClr val="accent6">
                  <a:lumMod val="50000"/>
                </a:schemeClr>
              </a:solidFill>
              <a:latin typeface="+mj-lt"/>
            </a:endParaRPr>
          </a:p>
        </p:txBody>
      </p:sp>
    </p:spTree>
    <p:extLst>
      <p:ext uri="{BB962C8B-B14F-4D97-AF65-F5344CB8AC3E}">
        <p14:creationId xmlns:p14="http://schemas.microsoft.com/office/powerpoint/2010/main" val="107492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C07CE546-6530-4D42-B778-D4778D455037}"/>
              </a:ext>
            </a:extLst>
          </p:cNvPr>
          <p:cNvPicPr>
            <a:picLocks noChangeAspect="1"/>
          </p:cNvPicPr>
          <p:nvPr/>
        </p:nvPicPr>
        <p:blipFill rotWithShape="1">
          <a:blip r:embed="rId2"/>
          <a:srcRect r="73251" b="-12880"/>
          <a:stretch/>
        </p:blipFill>
        <p:spPr>
          <a:xfrm>
            <a:off x="510166" y="377154"/>
            <a:ext cx="933623" cy="1056562"/>
          </a:xfrm>
          <a:prstGeom prst="rect">
            <a:avLst/>
          </a:prstGeom>
        </p:spPr>
      </p:pic>
      <p:sp>
        <p:nvSpPr>
          <p:cNvPr id="23" name="Rectangle 22">
            <a:extLst>
              <a:ext uri="{FF2B5EF4-FFF2-40B4-BE49-F238E27FC236}">
                <a16:creationId xmlns:a16="http://schemas.microsoft.com/office/drawing/2014/main" xmlns="" id="{BDA09E34-DFEE-4830-82E0-C6C4ED1A4B3B}"/>
              </a:ext>
            </a:extLst>
          </p:cNvPr>
          <p:cNvSpPr/>
          <p:nvPr/>
        </p:nvSpPr>
        <p:spPr>
          <a:xfrm>
            <a:off x="602308" y="1433716"/>
            <a:ext cx="10605623" cy="5006371"/>
          </a:xfrm>
          <a:prstGeom prst="rect">
            <a:avLst/>
          </a:prstGeom>
        </p:spPr>
        <p:txBody>
          <a:bodyPr wrap="square">
            <a:spAutoFit/>
          </a:bodyPr>
          <a:lstStyle/>
          <a:p>
            <a:pPr algn="just" defTabSz="342900">
              <a:lnSpc>
                <a:spcPct val="150000"/>
              </a:lnSpc>
            </a:pPr>
            <a:r>
              <a:rPr lang="vi-VN" sz="2400" b="1">
                <a:latin typeface="UTM Avo" panose="02040603050506020204" pitchFamily="18" charset="0"/>
                <a:cs typeface="Times New Roman" panose="02020603050405020304" pitchFamily="18" charset="0"/>
              </a:rPr>
              <a:t>1.	Hành động nào sau đây không vi phạm đạo đức và pháp luật?</a:t>
            </a:r>
          </a:p>
          <a:p>
            <a:pPr algn="just" defTabSz="342900">
              <a:lnSpc>
                <a:spcPct val="150000"/>
              </a:lnSpc>
            </a:pPr>
            <a:r>
              <a:rPr lang="vi-VN" sz="2400">
                <a:latin typeface="UTM Avo" panose="02040603050506020204" pitchFamily="18" charset="0"/>
                <a:cs typeface="Times New Roman" panose="02020603050405020304" pitchFamily="18" charset="0"/>
              </a:rPr>
              <a:t>A.	Đăng tải thông tin sai sự thật lên mạng.</a:t>
            </a:r>
          </a:p>
          <a:p>
            <a:pPr algn="just" defTabSz="342900">
              <a:lnSpc>
                <a:spcPct val="150000"/>
              </a:lnSpc>
            </a:pPr>
            <a:r>
              <a:rPr lang="vi-VN" sz="2400">
                <a:latin typeface="UTM Avo" panose="02040603050506020204" pitchFamily="18" charset="0"/>
                <a:cs typeface="Times New Roman" panose="02020603050405020304" pitchFamily="18" charset="0"/>
              </a:rPr>
              <a:t>B.	Cố ý nghe, ghi âm trái phép các cuộc nói chuyện.</a:t>
            </a:r>
          </a:p>
          <a:p>
            <a:pPr algn="just" defTabSz="342900">
              <a:lnSpc>
                <a:spcPct val="150000"/>
              </a:lnSpc>
            </a:pPr>
            <a:r>
              <a:rPr lang="en-US" sz="2400">
                <a:latin typeface="UTM Avo" panose="02040603050506020204" pitchFamily="18" charset="0"/>
                <a:cs typeface="Times New Roman" panose="02020603050405020304" pitchFamily="18" charset="0"/>
              </a:rPr>
              <a:t>C</a:t>
            </a:r>
            <a:r>
              <a:rPr lang="vi-VN" sz="2400">
                <a:latin typeface="UTM Avo" panose="02040603050506020204" pitchFamily="18" charset="0"/>
                <a:cs typeface="Times New Roman" panose="02020603050405020304" pitchFamily="18" charset="0"/>
              </a:rPr>
              <a:t>. Tặng đĩa nhạc có bản quyền em đ</a:t>
            </a:r>
            <a:r>
              <a:rPr lang="en-US" sz="2400">
                <a:latin typeface="UTM Avo" panose="02040603050506020204" pitchFamily="18" charset="0"/>
                <a:cs typeface="Times New Roman" panose="02020603050405020304" pitchFamily="18" charset="0"/>
              </a:rPr>
              <a:t>ã </a:t>
            </a:r>
            <a:r>
              <a:rPr lang="vi-VN" sz="2400">
                <a:latin typeface="UTM Avo" panose="02040603050506020204" pitchFamily="18" charset="0"/>
                <a:cs typeface="Times New Roman" panose="02020603050405020304" pitchFamily="18" charset="0"/>
              </a:rPr>
              <a:t>mua cho người khác.</a:t>
            </a:r>
          </a:p>
          <a:p>
            <a:pPr algn="just" defTabSz="342900">
              <a:lnSpc>
                <a:spcPct val="150000"/>
              </a:lnSpc>
            </a:pPr>
            <a:r>
              <a:rPr lang="vi-VN" sz="2400">
                <a:latin typeface="UTM Avo" panose="02040603050506020204" pitchFamily="18" charset="0"/>
                <a:cs typeface="Times New Roman" panose="02020603050405020304" pitchFamily="18" charset="0"/>
              </a:rPr>
              <a:t>D. Tải một bài trình chiếu của người khác từ Internet và sử dụng như là của mình tạo ra.</a:t>
            </a:r>
          </a:p>
          <a:p>
            <a:pPr algn="just" defTabSz="342900">
              <a:lnSpc>
                <a:spcPct val="150000"/>
              </a:lnSpc>
            </a:pPr>
            <a:r>
              <a:rPr lang="vi-VN" sz="2400" b="1">
                <a:latin typeface="UTM Avo" panose="02040603050506020204" pitchFamily="18" charset="0"/>
                <a:cs typeface="Times New Roman" panose="02020603050405020304" pitchFamily="18" charset="0"/>
              </a:rPr>
              <a:t>2. Nêu một vài hành động chưa đúng của em khi sử dụng công nghệ kĩ thuật số mà em đâ mắc phải. Nêu cách em sẽ phòng tránh hoặc từ bỏ vi phạm.</a:t>
            </a:r>
          </a:p>
        </p:txBody>
      </p:sp>
      <p:sp>
        <p:nvSpPr>
          <p:cNvPr id="4" name="矩形 10">
            <a:extLst>
              <a:ext uri="{FF2B5EF4-FFF2-40B4-BE49-F238E27FC236}">
                <a16:creationId xmlns:a16="http://schemas.microsoft.com/office/drawing/2014/main" xmlns="" id="{E488A0EA-D84B-4277-901A-1E393AF04F42}"/>
              </a:ext>
            </a:extLst>
          </p:cNvPr>
          <p:cNvSpPr/>
          <p:nvPr/>
        </p:nvSpPr>
        <p:spPr>
          <a:xfrm>
            <a:off x="1236893" y="619138"/>
            <a:ext cx="2757591" cy="641266"/>
          </a:xfrm>
          <a:prstGeom prst="rect">
            <a:avLst/>
          </a:prstGeom>
        </p:spPr>
        <p:txBody>
          <a:bodyPr wrap="square">
            <a:spAutoFit/>
          </a:bodyPr>
          <a:lstStyle/>
          <a:p>
            <a:pPr indent="266700">
              <a:lnSpc>
                <a:spcPct val="125000"/>
              </a:lnSpc>
              <a:spcAft>
                <a:spcPts val="400"/>
              </a:spcAft>
            </a:pPr>
            <a:r>
              <a:rPr lang="en-US" sz="3200" b="1">
                <a:solidFill>
                  <a:srgbClr val="00B050"/>
                </a:solidFill>
                <a:latin typeface="UTM Avo" panose="02040603050506020204" pitchFamily="18" charset="0"/>
                <a:cs typeface="Times New Roman" panose="02020603050405020304" pitchFamily="18" charset="0"/>
              </a:rPr>
              <a:t>LUYỆN TẬP</a:t>
            </a:r>
            <a:endParaRPr lang="vi-VN" sz="3200">
              <a:solidFill>
                <a:srgbClr val="00B05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81814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fade">
                                      <p:cBhvr>
                                        <p:cTn id="14" dur="1000"/>
                                        <p:tgtEl>
                                          <p:spTgt spid="23">
                                            <p:txEl>
                                              <p:pRg st="1" end="1"/>
                                            </p:txEl>
                                          </p:spTgt>
                                        </p:tgtEl>
                                      </p:cBhvr>
                                    </p:animEffect>
                                    <p:anim calcmode="lin" valueType="num">
                                      <p:cBhvr>
                                        <p:cTn id="15"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xEl>
                                              <p:pRg st="2" end="2"/>
                                            </p:txEl>
                                          </p:spTgt>
                                        </p:tgtEl>
                                        <p:attrNameLst>
                                          <p:attrName>style.visibility</p:attrName>
                                        </p:attrNameLst>
                                      </p:cBhvr>
                                      <p:to>
                                        <p:strVal val="visible"/>
                                      </p:to>
                                    </p:set>
                                    <p:animEffect transition="in" filter="fade">
                                      <p:cBhvr>
                                        <p:cTn id="21" dur="1000"/>
                                        <p:tgtEl>
                                          <p:spTgt spid="23">
                                            <p:txEl>
                                              <p:pRg st="2" end="2"/>
                                            </p:txEl>
                                          </p:spTgt>
                                        </p:tgtEl>
                                      </p:cBhvr>
                                    </p:animEffect>
                                    <p:anim calcmode="lin" valueType="num">
                                      <p:cBhvr>
                                        <p:cTn id="22" dur="100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3">
                                            <p:txEl>
                                              <p:pRg st="3" end="3"/>
                                            </p:txEl>
                                          </p:spTgt>
                                        </p:tgtEl>
                                        <p:attrNameLst>
                                          <p:attrName>style.visibility</p:attrName>
                                        </p:attrNameLst>
                                      </p:cBhvr>
                                      <p:to>
                                        <p:strVal val="visible"/>
                                      </p:to>
                                    </p:set>
                                    <p:animEffect transition="in" filter="fade">
                                      <p:cBhvr>
                                        <p:cTn id="28" dur="1000"/>
                                        <p:tgtEl>
                                          <p:spTgt spid="23">
                                            <p:txEl>
                                              <p:pRg st="3" end="3"/>
                                            </p:txEl>
                                          </p:spTgt>
                                        </p:tgtEl>
                                      </p:cBhvr>
                                    </p:animEffect>
                                    <p:anim calcmode="lin" valueType="num">
                                      <p:cBhvr>
                                        <p:cTn id="29" dur="1000" fill="hold"/>
                                        <p:tgtEl>
                                          <p:spTgt spid="2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3">
                                            <p:txEl>
                                              <p:pRg st="4" end="4"/>
                                            </p:txEl>
                                          </p:spTgt>
                                        </p:tgtEl>
                                        <p:attrNameLst>
                                          <p:attrName>style.visibility</p:attrName>
                                        </p:attrNameLst>
                                      </p:cBhvr>
                                      <p:to>
                                        <p:strVal val="visible"/>
                                      </p:to>
                                    </p:set>
                                    <p:animEffect transition="in" filter="fade">
                                      <p:cBhvr>
                                        <p:cTn id="35" dur="1000"/>
                                        <p:tgtEl>
                                          <p:spTgt spid="23">
                                            <p:txEl>
                                              <p:pRg st="4" end="4"/>
                                            </p:txEl>
                                          </p:spTgt>
                                        </p:tgtEl>
                                      </p:cBhvr>
                                    </p:animEffect>
                                    <p:anim calcmode="lin" valueType="num">
                                      <p:cBhvr>
                                        <p:cTn id="36" dur="1000" fill="hold"/>
                                        <p:tgtEl>
                                          <p:spTgt spid="2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3">
                                            <p:txEl>
                                              <p:pRg st="5" end="5"/>
                                            </p:txEl>
                                          </p:spTgt>
                                        </p:tgtEl>
                                        <p:attrNameLst>
                                          <p:attrName>style.visibility</p:attrName>
                                        </p:attrNameLst>
                                      </p:cBhvr>
                                      <p:to>
                                        <p:strVal val="visible"/>
                                      </p:to>
                                    </p:set>
                                    <p:animEffect transition="in" filter="fade">
                                      <p:cBhvr>
                                        <p:cTn id="42" dur="1000"/>
                                        <p:tgtEl>
                                          <p:spTgt spid="23">
                                            <p:txEl>
                                              <p:pRg st="5" end="5"/>
                                            </p:txEl>
                                          </p:spTgt>
                                        </p:tgtEl>
                                      </p:cBhvr>
                                    </p:animEffect>
                                    <p:anim calcmode="lin" valueType="num">
                                      <p:cBhvr>
                                        <p:cTn id="43" dur="1000" fill="hold"/>
                                        <p:tgtEl>
                                          <p:spTgt spid="2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xmlns="" id="{1A379531-265B-4DE8-864F-72EBFAADF1F7}"/>
              </a:ext>
            </a:extLst>
          </p:cNvPr>
          <p:cNvSpPr/>
          <p:nvPr/>
        </p:nvSpPr>
        <p:spPr>
          <a:xfrm rot="126755">
            <a:off x="1372062" y="1114184"/>
            <a:ext cx="8856910" cy="2985908"/>
          </a:xfrm>
          <a:prstGeom prst="rect">
            <a:avLst/>
          </a:prstGeom>
          <a:solidFill>
            <a:schemeClr val="bg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xmlns=""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xmlns=""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xmlns="" id="{F04C48D2-1DD6-4A8B-AA47-BA4710F38FBC}"/>
              </a:ext>
            </a:extLst>
          </p:cNvPr>
          <p:cNvSpPr txBox="1"/>
          <p:nvPr/>
        </p:nvSpPr>
        <p:spPr>
          <a:xfrm>
            <a:off x="1512356" y="1364134"/>
            <a:ext cx="8356734" cy="2386038"/>
          </a:xfrm>
          <a:prstGeom prst="rect">
            <a:avLst/>
          </a:prstGeom>
          <a:noFill/>
        </p:spPr>
        <p:txBody>
          <a:bodyPr wrap="square" rtlCol="0">
            <a:spAutoFit/>
          </a:bodyPr>
          <a:lstStyle/>
          <a:p>
            <a:pPr algn="ctr">
              <a:lnSpc>
                <a:spcPct val="150000"/>
              </a:lnSpc>
            </a:pPr>
            <a:r>
              <a:rPr lang="vi-VN" sz="5400">
                <a:ln>
                  <a:solidFill>
                    <a:schemeClr val="bg1"/>
                  </a:solidFill>
                </a:ln>
                <a:solidFill>
                  <a:schemeClr val="accent6">
                    <a:lumMod val="50000"/>
                  </a:schemeClr>
                </a:solidFill>
                <a:latin typeface="+mj-lt"/>
              </a:rPr>
              <a:t>2.	TRUNG THỰC KHI TẠO RA SẢN PHẨM</a:t>
            </a:r>
            <a:r>
              <a:rPr lang="en-US" sz="5400">
                <a:ln>
                  <a:solidFill>
                    <a:schemeClr val="bg1"/>
                  </a:solidFill>
                </a:ln>
                <a:solidFill>
                  <a:schemeClr val="accent6">
                    <a:lumMod val="50000"/>
                  </a:schemeClr>
                </a:solidFill>
                <a:latin typeface="+mj-lt"/>
              </a:rPr>
              <a:t> SỐ</a:t>
            </a:r>
            <a:endParaRPr lang="vi-VN" sz="5400">
              <a:ln>
                <a:solidFill>
                  <a:schemeClr val="bg1"/>
                </a:solidFill>
              </a:ln>
              <a:solidFill>
                <a:schemeClr val="accent6">
                  <a:lumMod val="50000"/>
                </a:schemeClr>
              </a:solidFill>
              <a:latin typeface="+mj-lt"/>
            </a:endParaRPr>
          </a:p>
        </p:txBody>
      </p:sp>
      <p:grpSp>
        <p:nvGrpSpPr>
          <p:cNvPr id="9" name="Google Shape;211;p3">
            <a:extLst>
              <a:ext uri="{FF2B5EF4-FFF2-40B4-BE49-F238E27FC236}">
                <a16:creationId xmlns:a16="http://schemas.microsoft.com/office/drawing/2014/main" xmlns=""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xmlns=""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xmlns=""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xmlns=""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xmlns=""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xmlns=""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xmlns=""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xmlns=""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xmlns=""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xmlns=""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xmlns=""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xmlns=""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xmlns=""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xmlns=""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xmlns=""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xmlns=""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xmlns=""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xmlns=""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xmlns=""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xmlns=""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xmlns=""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xmlns=""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8568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EAC93C4B-B512-40EE-89BC-AC6F1955AED0}"/>
              </a:ext>
            </a:extLst>
          </p:cNvPr>
          <p:cNvSpPr/>
          <p:nvPr/>
        </p:nvSpPr>
        <p:spPr>
          <a:xfrm>
            <a:off x="1539328" y="372246"/>
            <a:ext cx="9489056" cy="1031436"/>
          </a:xfrm>
          <a:prstGeom prst="rect">
            <a:avLst/>
          </a:prstGeom>
        </p:spPr>
        <p:txBody>
          <a:bodyPr wrap="square">
            <a:spAutoFit/>
          </a:bodyPr>
          <a:lstStyle/>
          <a:p>
            <a:pPr lvl="0" algn="just" defTabSz="342900">
              <a:lnSpc>
                <a:spcPct val="135000"/>
              </a:lnSpc>
              <a:defRPr/>
            </a:pPr>
            <a:r>
              <a:rPr lang="fr-FR" sz="2400" b="1" i="1">
                <a:solidFill>
                  <a:srgbClr val="000000"/>
                </a:solidFill>
                <a:latin typeface="UTM Avo" panose="02040603050506020204" pitchFamily="18" charset="0"/>
                <a:cs typeface="Times New Roman" panose="02020603050405020304" pitchFamily="18" charset="0"/>
              </a:rPr>
              <a:t>Có nhiều dạng sản phẩm số mà em có thể tạo ra, đáp ứng sở thích cũng </a:t>
            </a:r>
            <a:r>
              <a:rPr lang="vi-VN" sz="2400" b="1" i="1">
                <a:solidFill>
                  <a:srgbClr val="000000"/>
                </a:solidFill>
                <a:latin typeface="UTM Avo" panose="02040603050506020204" pitchFamily="18" charset="0"/>
                <a:cs typeface="Times New Roman" panose="02020603050405020304" pitchFamily="18" charset="0"/>
              </a:rPr>
              <a:t>như nhu cầu học tập, kết nối bạn bè</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xmlns=""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3" name="Picture 2" descr="Diagram&#10;&#10;Description automatically generated">
            <a:extLst>
              <a:ext uri="{FF2B5EF4-FFF2-40B4-BE49-F238E27FC236}">
                <a16:creationId xmlns:a16="http://schemas.microsoft.com/office/drawing/2014/main" xmlns="" id="{B95698CE-71E0-42F1-9BFC-EFC13F2CBD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784" y="1753102"/>
            <a:ext cx="10134600" cy="4362450"/>
          </a:xfrm>
          <a:prstGeom prst="rect">
            <a:avLst/>
          </a:prstGeom>
        </p:spPr>
      </p:pic>
    </p:spTree>
    <p:extLst>
      <p:ext uri="{BB962C8B-B14F-4D97-AF65-F5344CB8AC3E}">
        <p14:creationId xmlns:p14="http://schemas.microsoft.com/office/powerpoint/2010/main" val="306152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xmlns="" id="{1814B9E2-EBA0-4B30-A5BC-95144377C64E}"/>
              </a:ext>
            </a:extLst>
          </p:cNvPr>
          <p:cNvSpPr txBox="1"/>
          <p:nvPr/>
        </p:nvSpPr>
        <p:spPr>
          <a:xfrm>
            <a:off x="673769" y="602614"/>
            <a:ext cx="10427886" cy="2022092"/>
          </a:xfrm>
          <a:prstGeom prst="rect">
            <a:avLst/>
          </a:prstGeom>
          <a:noFill/>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Tạo ra các sản phẩm số rất dễ dàng và nhanh chóng.</a:t>
            </a:r>
          </a:p>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Tuy nhiên, em cần phải bảo đảm được sản phẩm số do bản thân tạo ra thể hiện được đạo đức, tính văn hoá và không vi phạm pháp luật. </a:t>
            </a:r>
          </a:p>
        </p:txBody>
      </p:sp>
      <p:pic>
        <p:nvPicPr>
          <p:cNvPr id="3" name="Picture 2" descr="A person holding a phone&#10;&#10;Description automatically generated with low confidence">
            <a:extLst>
              <a:ext uri="{FF2B5EF4-FFF2-40B4-BE49-F238E27FC236}">
                <a16:creationId xmlns:a16="http://schemas.microsoft.com/office/drawing/2014/main" xmlns="" id="{F9C9256B-71EC-440E-964D-A541ED56B9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8514" y="3093419"/>
            <a:ext cx="4103023" cy="2480751"/>
          </a:xfrm>
          <a:prstGeom prst="rect">
            <a:avLst/>
          </a:prstGeom>
        </p:spPr>
      </p:pic>
      <p:pic>
        <p:nvPicPr>
          <p:cNvPr id="5" name="Picture 4" descr="Graphical user interface, website&#10;&#10;Description automatically generated">
            <a:extLst>
              <a:ext uri="{FF2B5EF4-FFF2-40B4-BE49-F238E27FC236}">
                <a16:creationId xmlns:a16="http://schemas.microsoft.com/office/drawing/2014/main" xmlns="" id="{0CBA04DC-37FA-48CC-8B09-888DE7C609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155" y="3093419"/>
            <a:ext cx="4410224" cy="2480751"/>
          </a:xfrm>
          <a:prstGeom prst="rect">
            <a:avLst/>
          </a:prstGeom>
        </p:spPr>
      </p:pic>
    </p:spTree>
    <p:extLst>
      <p:ext uri="{BB962C8B-B14F-4D97-AF65-F5344CB8AC3E}">
        <p14:creationId xmlns:p14="http://schemas.microsoft.com/office/powerpoint/2010/main" val="397844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组合 65">
            <a:extLst>
              <a:ext uri="{FF2B5EF4-FFF2-40B4-BE49-F238E27FC236}">
                <a16:creationId xmlns:a16="http://schemas.microsoft.com/office/drawing/2014/main" xmlns="" id="{1920EF42-69E9-4C09-9F46-4A8144537C1B}"/>
              </a:ext>
            </a:extLst>
          </p:cNvPr>
          <p:cNvGrpSpPr/>
          <p:nvPr/>
        </p:nvGrpSpPr>
        <p:grpSpPr>
          <a:xfrm flipV="1">
            <a:off x="3940514" y="1773015"/>
            <a:ext cx="1499392" cy="2362431"/>
            <a:chOff x="1547664" y="32770"/>
            <a:chExt cx="1217765" cy="1918701"/>
          </a:xfrm>
          <a:noFill/>
          <a:effectLst/>
        </p:grpSpPr>
        <p:sp>
          <p:nvSpPr>
            <p:cNvPr id="57" name="任意多边形 66">
              <a:extLst>
                <a:ext uri="{FF2B5EF4-FFF2-40B4-BE49-F238E27FC236}">
                  <a16:creationId xmlns:a16="http://schemas.microsoft.com/office/drawing/2014/main" xmlns="" id="{6F3AACA6-3799-4B18-A12E-5BCA1D392952}"/>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w="38100" cap="flat" cmpd="sng" algn="ctr">
              <a:noFill/>
              <a:prstDash val="solid"/>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rgbClr val="58CDD0">
                  <a:shade val="65000"/>
                  <a:satMod val="150000"/>
                </a:srgbClr>
              </a:contourClr>
            </a:sp3d>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Calibri"/>
                <a:ea typeface="微软雅黑"/>
                <a:cs typeface="+mn-cs"/>
              </a:endParaRPr>
            </a:p>
          </p:txBody>
        </p:sp>
        <p:sp>
          <p:nvSpPr>
            <p:cNvPr id="58" name="十六角星 67">
              <a:extLst>
                <a:ext uri="{FF2B5EF4-FFF2-40B4-BE49-F238E27FC236}">
                  <a16:creationId xmlns:a16="http://schemas.microsoft.com/office/drawing/2014/main" xmlns="" id="{CFF91404-F093-4F7B-9B49-3A72D1671744}"/>
                </a:ext>
              </a:extLst>
            </p:cNvPr>
            <p:cNvSpPr/>
            <p:nvPr/>
          </p:nvSpPr>
          <p:spPr>
            <a:xfrm>
              <a:off x="1547664" y="899265"/>
              <a:ext cx="1217765" cy="1052206"/>
            </a:xfrm>
            <a:prstGeom prst="star16">
              <a:avLst/>
            </a:prstGeom>
            <a:grpFill/>
            <a:ln>
              <a:noFill/>
            </a:ln>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61" name="组合 53">
            <a:extLst>
              <a:ext uri="{FF2B5EF4-FFF2-40B4-BE49-F238E27FC236}">
                <a16:creationId xmlns:a16="http://schemas.microsoft.com/office/drawing/2014/main" xmlns="" id="{632B9606-3CFF-438E-8579-4A6238409182}"/>
              </a:ext>
            </a:extLst>
          </p:cNvPr>
          <p:cNvGrpSpPr/>
          <p:nvPr/>
        </p:nvGrpSpPr>
        <p:grpSpPr>
          <a:xfrm>
            <a:off x="3725719" y="1517019"/>
            <a:ext cx="1546825" cy="4705203"/>
            <a:chOff x="2102024" y="-1714093"/>
            <a:chExt cx="1143795" cy="3479248"/>
          </a:xfrm>
        </p:grpSpPr>
        <p:grpSp>
          <p:nvGrpSpPr>
            <p:cNvPr id="62" name="组合 54">
              <a:extLst>
                <a:ext uri="{FF2B5EF4-FFF2-40B4-BE49-F238E27FC236}">
                  <a16:creationId xmlns:a16="http://schemas.microsoft.com/office/drawing/2014/main" xmlns="" id="{03A0A48D-B797-4E30-87F3-BE018D3F1E0C}"/>
                </a:ext>
              </a:extLst>
            </p:cNvPr>
            <p:cNvGrpSpPr/>
            <p:nvPr/>
          </p:nvGrpSpPr>
          <p:grpSpPr>
            <a:xfrm>
              <a:off x="2102024" y="18263"/>
              <a:ext cx="1108721" cy="1746892"/>
              <a:chOff x="1547664" y="32770"/>
              <a:chExt cx="1217765" cy="1918701"/>
            </a:xfrm>
          </p:grpSpPr>
          <p:sp>
            <p:nvSpPr>
              <p:cNvPr id="66" name="任意多边形 58">
                <a:extLst>
                  <a:ext uri="{FF2B5EF4-FFF2-40B4-BE49-F238E27FC236}">
                    <a16:creationId xmlns:a16="http://schemas.microsoft.com/office/drawing/2014/main" xmlns="" id="{0BF2A3FD-9CA4-4377-9CB6-A675612FFA09}"/>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noFill/>
              <a:ln w="38100" cap="flat" cmpd="sng" algn="ctr">
                <a:solidFill>
                  <a:srgbClr val="A5CB01"/>
                </a:solidFill>
                <a:prstDash val="solid"/>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rgbClr val="58CDD0">
                    <a:shade val="65000"/>
                    <a:satMod val="150000"/>
                  </a:srgbClr>
                </a:contourClr>
              </a:sp3d>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Calibri"/>
                  <a:ea typeface="微软雅黑"/>
                  <a:cs typeface="+mn-cs"/>
                </a:endParaRPr>
              </a:p>
            </p:txBody>
          </p:sp>
          <p:sp>
            <p:nvSpPr>
              <p:cNvPr id="67" name="心形 59">
                <a:extLst>
                  <a:ext uri="{FF2B5EF4-FFF2-40B4-BE49-F238E27FC236}">
                    <a16:creationId xmlns:a16="http://schemas.microsoft.com/office/drawing/2014/main" xmlns="" id="{4D21B2EA-3E0D-4CFB-B5C0-EF10B54441DD}"/>
                  </a:ext>
                </a:extLst>
              </p:cNvPr>
              <p:cNvSpPr/>
              <p:nvPr/>
            </p:nvSpPr>
            <p:spPr>
              <a:xfrm>
                <a:off x="1547664" y="899265"/>
                <a:ext cx="1217765" cy="1052206"/>
              </a:xfrm>
              <a:prstGeom prst="heart">
                <a:avLst/>
              </a:prstGeom>
              <a:gradFill rotWithShape="1">
                <a:gsLst>
                  <a:gs pos="0">
                    <a:srgbClr val="A5CB01">
                      <a:shade val="15000"/>
                      <a:satMod val="180000"/>
                    </a:srgbClr>
                  </a:gs>
                  <a:gs pos="50000">
                    <a:srgbClr val="A5CB01">
                      <a:shade val="45000"/>
                      <a:satMod val="170000"/>
                    </a:srgbClr>
                  </a:gs>
                  <a:gs pos="70000">
                    <a:srgbClr val="A5CB01">
                      <a:tint val="99000"/>
                      <a:shade val="65000"/>
                      <a:satMod val="155000"/>
                    </a:srgbClr>
                  </a:gs>
                  <a:gs pos="100000">
                    <a:srgbClr val="A5CB01">
                      <a:tint val="95500"/>
                      <a:shade val="100000"/>
                      <a:satMod val="155000"/>
                    </a:srgbClr>
                  </a:gs>
                </a:gsLst>
                <a:lin ang="16200000" scaled="0"/>
              </a:gradFill>
              <a:ln>
                <a:noFill/>
              </a:ln>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r>
                  <a:rPr kumimoji="0" lang="en-US" altLang="zh-CN" sz="4800" b="1"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rPr>
                  <a:t>3</a:t>
                </a: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63" name="组合 55">
              <a:extLst>
                <a:ext uri="{FF2B5EF4-FFF2-40B4-BE49-F238E27FC236}">
                  <a16:creationId xmlns:a16="http://schemas.microsoft.com/office/drawing/2014/main" xmlns="" id="{B7D96F0B-DC07-4E20-826D-A516DEC6FB22}"/>
                </a:ext>
              </a:extLst>
            </p:cNvPr>
            <p:cNvGrpSpPr/>
            <p:nvPr/>
          </p:nvGrpSpPr>
          <p:grpSpPr>
            <a:xfrm flipV="1">
              <a:off x="2137098" y="-1714093"/>
              <a:ext cx="1108721" cy="1746892"/>
              <a:chOff x="1547664" y="32770"/>
              <a:chExt cx="1217765" cy="1918701"/>
            </a:xfrm>
            <a:noFill/>
            <a:effectLst/>
          </p:grpSpPr>
          <p:sp>
            <p:nvSpPr>
              <p:cNvPr id="64" name="任意多边形 56">
                <a:extLst>
                  <a:ext uri="{FF2B5EF4-FFF2-40B4-BE49-F238E27FC236}">
                    <a16:creationId xmlns:a16="http://schemas.microsoft.com/office/drawing/2014/main" xmlns="" id="{F303CD55-72CD-44BC-A4EB-B457352E2D66}"/>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w="38100" cap="flat" cmpd="sng" algn="ctr">
                <a:noFill/>
                <a:prstDash val="solid"/>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rgbClr val="58CDD0">
                    <a:shade val="65000"/>
                    <a:satMod val="150000"/>
                  </a:srgbClr>
                </a:contourClr>
              </a:sp3d>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Calibri"/>
                  <a:ea typeface="微软雅黑"/>
                  <a:cs typeface="+mn-cs"/>
                </a:endParaRPr>
              </a:p>
            </p:txBody>
          </p:sp>
          <p:sp>
            <p:nvSpPr>
              <p:cNvPr id="65" name="十六角星 57">
                <a:extLst>
                  <a:ext uri="{FF2B5EF4-FFF2-40B4-BE49-F238E27FC236}">
                    <a16:creationId xmlns:a16="http://schemas.microsoft.com/office/drawing/2014/main" xmlns="" id="{BA7F27B6-D9F4-4995-B1D1-8072FA9FEF6C}"/>
                  </a:ext>
                </a:extLst>
              </p:cNvPr>
              <p:cNvSpPr/>
              <p:nvPr/>
            </p:nvSpPr>
            <p:spPr>
              <a:xfrm>
                <a:off x="1547664" y="899265"/>
                <a:ext cx="1217765" cy="1052206"/>
              </a:xfrm>
              <a:prstGeom prst="star16">
                <a:avLst/>
              </a:prstGeom>
              <a:grpFill/>
              <a:ln>
                <a:noFill/>
              </a:ln>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grpSp>
        <p:nvGrpSpPr>
          <p:cNvPr id="68" name="组合 43">
            <a:extLst>
              <a:ext uri="{FF2B5EF4-FFF2-40B4-BE49-F238E27FC236}">
                <a16:creationId xmlns:a16="http://schemas.microsoft.com/office/drawing/2014/main" xmlns="" id="{08A0F5B8-8177-429E-921F-EB39B5E29C62}"/>
              </a:ext>
            </a:extLst>
          </p:cNvPr>
          <p:cNvGrpSpPr/>
          <p:nvPr/>
        </p:nvGrpSpPr>
        <p:grpSpPr>
          <a:xfrm>
            <a:off x="3827138" y="-844731"/>
            <a:ext cx="1546825" cy="4705203"/>
            <a:chOff x="2102024" y="-1714093"/>
            <a:chExt cx="1143795" cy="3479248"/>
          </a:xfrm>
        </p:grpSpPr>
        <p:grpSp>
          <p:nvGrpSpPr>
            <p:cNvPr id="69" name="组合 44">
              <a:extLst>
                <a:ext uri="{FF2B5EF4-FFF2-40B4-BE49-F238E27FC236}">
                  <a16:creationId xmlns:a16="http://schemas.microsoft.com/office/drawing/2014/main" xmlns="" id="{9CDCF3FB-BA2E-4EDF-8A84-EE70369E2D0E}"/>
                </a:ext>
              </a:extLst>
            </p:cNvPr>
            <p:cNvGrpSpPr/>
            <p:nvPr/>
          </p:nvGrpSpPr>
          <p:grpSpPr>
            <a:xfrm>
              <a:off x="2102024" y="18263"/>
              <a:ext cx="1108721" cy="1746892"/>
              <a:chOff x="1547664" y="32770"/>
              <a:chExt cx="1217765" cy="1918701"/>
            </a:xfrm>
          </p:grpSpPr>
          <p:sp>
            <p:nvSpPr>
              <p:cNvPr id="73" name="任意多边形 48">
                <a:extLst>
                  <a:ext uri="{FF2B5EF4-FFF2-40B4-BE49-F238E27FC236}">
                    <a16:creationId xmlns:a16="http://schemas.microsoft.com/office/drawing/2014/main" xmlns="" id="{DB1E6486-BDAA-44B0-B400-7DD9B3D2D36B}"/>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noFill/>
              <a:ln w="38100" cap="flat" cmpd="sng" algn="ctr">
                <a:solidFill>
                  <a:srgbClr val="58CDD0"/>
                </a:solidFill>
                <a:prstDash val="solid"/>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rgbClr val="58CDD0">
                    <a:shade val="65000"/>
                    <a:satMod val="150000"/>
                  </a:srgbClr>
                </a:contourClr>
              </a:sp3d>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Calibri"/>
                  <a:ea typeface="微软雅黑"/>
                  <a:cs typeface="+mn-cs"/>
                </a:endParaRPr>
              </a:p>
            </p:txBody>
          </p:sp>
          <p:sp>
            <p:nvSpPr>
              <p:cNvPr id="74" name="心形 49">
                <a:extLst>
                  <a:ext uri="{FF2B5EF4-FFF2-40B4-BE49-F238E27FC236}">
                    <a16:creationId xmlns:a16="http://schemas.microsoft.com/office/drawing/2014/main" xmlns="" id="{1745C50A-3250-43D2-87EB-7928CC0D8EF0}"/>
                  </a:ext>
                </a:extLst>
              </p:cNvPr>
              <p:cNvSpPr/>
              <p:nvPr/>
            </p:nvSpPr>
            <p:spPr>
              <a:xfrm>
                <a:off x="1547664" y="899265"/>
                <a:ext cx="1217765" cy="1052206"/>
              </a:xfrm>
              <a:prstGeom prst="heart">
                <a:avLst/>
              </a:prstGeom>
              <a:gradFill rotWithShape="1">
                <a:gsLst>
                  <a:gs pos="0">
                    <a:srgbClr val="58CDD0">
                      <a:shade val="15000"/>
                      <a:satMod val="180000"/>
                    </a:srgbClr>
                  </a:gs>
                  <a:gs pos="50000">
                    <a:srgbClr val="58CDD0">
                      <a:shade val="45000"/>
                      <a:satMod val="170000"/>
                    </a:srgbClr>
                  </a:gs>
                  <a:gs pos="70000">
                    <a:srgbClr val="58CDD0">
                      <a:tint val="99000"/>
                      <a:shade val="65000"/>
                      <a:satMod val="155000"/>
                    </a:srgbClr>
                  </a:gs>
                  <a:gs pos="100000">
                    <a:srgbClr val="58CDD0">
                      <a:tint val="95500"/>
                      <a:shade val="100000"/>
                      <a:satMod val="155000"/>
                    </a:srgbClr>
                  </a:gs>
                </a:gsLst>
                <a:lin ang="16200000" scaled="0"/>
              </a:gradFill>
              <a:ln>
                <a:noFill/>
              </a:ln>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r>
                  <a:rPr kumimoji="0" lang="en-US" altLang="zh-CN" sz="4800" b="1"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rPr>
                  <a:t>2</a:t>
                </a: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70" name="组合 45">
              <a:extLst>
                <a:ext uri="{FF2B5EF4-FFF2-40B4-BE49-F238E27FC236}">
                  <a16:creationId xmlns:a16="http://schemas.microsoft.com/office/drawing/2014/main" xmlns="" id="{F1D3927B-F717-4E6A-A2A7-C7B6E1667C01}"/>
                </a:ext>
              </a:extLst>
            </p:cNvPr>
            <p:cNvGrpSpPr/>
            <p:nvPr/>
          </p:nvGrpSpPr>
          <p:grpSpPr>
            <a:xfrm flipV="1">
              <a:off x="2137098" y="-1714093"/>
              <a:ext cx="1108721" cy="1746892"/>
              <a:chOff x="1547664" y="32770"/>
              <a:chExt cx="1217765" cy="1918701"/>
            </a:xfrm>
            <a:noFill/>
            <a:effectLst/>
          </p:grpSpPr>
          <p:sp>
            <p:nvSpPr>
              <p:cNvPr id="71" name="任意多边形 46">
                <a:extLst>
                  <a:ext uri="{FF2B5EF4-FFF2-40B4-BE49-F238E27FC236}">
                    <a16:creationId xmlns:a16="http://schemas.microsoft.com/office/drawing/2014/main" xmlns="" id="{E93AF2BF-6C02-402A-86A4-095E8D88ACC7}"/>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w="38100" cap="flat" cmpd="sng" algn="ctr">
                <a:noFill/>
                <a:prstDash val="solid"/>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rgbClr val="58CDD0">
                    <a:shade val="65000"/>
                    <a:satMod val="150000"/>
                  </a:srgbClr>
                </a:contourClr>
              </a:sp3d>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Calibri"/>
                  <a:ea typeface="微软雅黑"/>
                  <a:cs typeface="+mn-cs"/>
                </a:endParaRPr>
              </a:p>
            </p:txBody>
          </p:sp>
          <p:sp>
            <p:nvSpPr>
              <p:cNvPr id="72" name="十六角星 47">
                <a:extLst>
                  <a:ext uri="{FF2B5EF4-FFF2-40B4-BE49-F238E27FC236}">
                    <a16:creationId xmlns:a16="http://schemas.microsoft.com/office/drawing/2014/main" xmlns="" id="{206ABCED-853C-480F-A621-A50ADB335F83}"/>
                  </a:ext>
                </a:extLst>
              </p:cNvPr>
              <p:cNvSpPr/>
              <p:nvPr/>
            </p:nvSpPr>
            <p:spPr>
              <a:xfrm>
                <a:off x="1547664" y="899265"/>
                <a:ext cx="1217765" cy="1052206"/>
              </a:xfrm>
              <a:prstGeom prst="star16">
                <a:avLst/>
              </a:prstGeom>
              <a:grpFill/>
              <a:ln>
                <a:noFill/>
              </a:ln>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pic>
        <p:nvPicPr>
          <p:cNvPr id="75" name="图片 1">
            <a:extLst>
              <a:ext uri="{FF2B5EF4-FFF2-40B4-BE49-F238E27FC236}">
                <a16:creationId xmlns:a16="http://schemas.microsoft.com/office/drawing/2014/main" xmlns="" id="{FFAC84C8-D909-4BC5-BAB5-328E45FC852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760" r="8347"/>
          <a:stretch>
            <a:fillRect/>
          </a:stretch>
        </p:blipFill>
        <p:spPr>
          <a:xfrm flipH="1">
            <a:off x="1" y="3069451"/>
            <a:ext cx="3750023" cy="3638096"/>
          </a:xfrm>
          <a:prstGeom prst="rect">
            <a:avLst/>
          </a:prstGeom>
        </p:spPr>
      </p:pic>
      <p:grpSp>
        <p:nvGrpSpPr>
          <p:cNvPr id="76" name="组合 14">
            <a:extLst>
              <a:ext uri="{FF2B5EF4-FFF2-40B4-BE49-F238E27FC236}">
                <a16:creationId xmlns:a16="http://schemas.microsoft.com/office/drawing/2014/main" xmlns="" id="{B44F2327-74C8-4E46-A719-64D6151E0106}"/>
              </a:ext>
            </a:extLst>
          </p:cNvPr>
          <p:cNvGrpSpPr/>
          <p:nvPr/>
        </p:nvGrpSpPr>
        <p:grpSpPr>
          <a:xfrm>
            <a:off x="5289947" y="629869"/>
            <a:ext cx="6028180" cy="1199182"/>
            <a:chOff x="1481046" y="1106958"/>
            <a:chExt cx="8703680" cy="1311855"/>
          </a:xfrm>
        </p:grpSpPr>
        <p:sp>
          <p:nvSpPr>
            <p:cNvPr id="77" name="圆角矩形 1">
              <a:extLst>
                <a:ext uri="{FF2B5EF4-FFF2-40B4-BE49-F238E27FC236}">
                  <a16:creationId xmlns:a16="http://schemas.microsoft.com/office/drawing/2014/main" xmlns="" id="{8D5F7667-5F0E-4713-B4E7-1ADE07F684A8}"/>
                </a:ext>
              </a:extLst>
            </p:cNvPr>
            <p:cNvSpPr/>
            <p:nvPr/>
          </p:nvSpPr>
          <p:spPr>
            <a:xfrm>
              <a:off x="1481046" y="1106958"/>
              <a:ext cx="8645780" cy="1290523"/>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rgbClr val="EC7070"/>
              </a:solidFill>
              <a:prstDash val="sysDot"/>
            </a:ln>
            <a:effectLst>
              <a:outerShdw blurRad="355600" dist="127000" dir="2940000" algn="t" rotWithShape="0">
                <a:prstClr val="black">
                  <a:alpha val="40000"/>
                </a:prstClr>
              </a:outerShdw>
            </a:effectLst>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endParaRPr kumimoji="0" lang="zh-CN" altLang="en-US" sz="4800" b="0" i="0" u="none" strike="noStrike" kern="0" cap="none" spc="0" normalizeH="0" baseline="0" noProof="0" dirty="0">
                <a:ln>
                  <a:noFill/>
                </a:ln>
                <a:solidFill>
                  <a:srgbClr val="002060"/>
                </a:solidFill>
                <a:effectLst/>
                <a:uLnTx/>
                <a:uFillTx/>
                <a:latin typeface="华康方圆体W7(P)" pitchFamily="82" charset="-122"/>
                <a:ea typeface="华康方圆体W7(P)" pitchFamily="82" charset="-122"/>
              </a:endParaRPr>
            </a:p>
          </p:txBody>
        </p:sp>
        <p:sp>
          <p:nvSpPr>
            <p:cNvPr id="78" name="矩形 16">
              <a:extLst>
                <a:ext uri="{FF2B5EF4-FFF2-40B4-BE49-F238E27FC236}">
                  <a16:creationId xmlns:a16="http://schemas.microsoft.com/office/drawing/2014/main" xmlns="" id="{1E39BA31-5460-4761-9AB1-3E2D51511422}"/>
                </a:ext>
              </a:extLst>
            </p:cNvPr>
            <p:cNvSpPr/>
            <p:nvPr/>
          </p:nvSpPr>
          <p:spPr>
            <a:xfrm>
              <a:off x="2026143" y="1128290"/>
              <a:ext cx="8158583" cy="1290523"/>
            </a:xfrm>
            <a:prstGeom prst="rect">
              <a:avLst/>
            </a:prstGeom>
          </p:spPr>
          <p:txBody>
            <a:bodyPr wrap="square">
              <a:spAutoFit/>
            </a:bodyPr>
            <a:lstStyle/>
            <a:p>
              <a:pPr marL="0" marR="0" lvl="0" indent="0" defTabSz="1219170" eaLnBrk="1" fontAlgn="auto" latinLnBrk="0" hangingPunct="1">
                <a:lnSpc>
                  <a:spcPct val="130000"/>
                </a:lnSpc>
                <a:spcBef>
                  <a:spcPts val="0"/>
                </a:spcBef>
                <a:spcAft>
                  <a:spcPts val="0"/>
                </a:spcAft>
                <a:buClrTx/>
                <a:buSzTx/>
                <a:buFontTx/>
                <a:buNone/>
                <a:tabLst/>
                <a:defRPr/>
              </a:pPr>
              <a:r>
                <a:rPr lang="vi-VN" sz="28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Luôn trung thực trong quá trình tạo ra sản phẩm số</a:t>
              </a:r>
              <a:endParaRPr kumimoji="0" lang="zh-CN" altLang="en-US" sz="2800" i="0" u="none" strike="noStrike" kern="0" cap="none" spc="0" normalizeH="0" baseline="0" noProof="0" dirty="0">
                <a:ln>
                  <a:noFill/>
                </a:ln>
                <a:solidFill>
                  <a:srgbClr val="002060"/>
                </a:solidFill>
                <a:effectLst/>
                <a:uLnTx/>
                <a:uFillTx/>
                <a:latin typeface="Times New Roman" panose="02020603050405020304" pitchFamily="18" charset="0"/>
                <a:ea typeface="华康方圆体W7(P)" pitchFamily="82" charset="-122"/>
                <a:cs typeface="Times New Roman" panose="02020603050405020304" pitchFamily="18" charset="0"/>
              </a:endParaRPr>
            </a:p>
          </p:txBody>
        </p:sp>
      </p:grpSp>
      <p:grpSp>
        <p:nvGrpSpPr>
          <p:cNvPr id="79" name="组合 42">
            <a:extLst>
              <a:ext uri="{FF2B5EF4-FFF2-40B4-BE49-F238E27FC236}">
                <a16:creationId xmlns:a16="http://schemas.microsoft.com/office/drawing/2014/main" xmlns="" id="{C6A1F144-60AA-488F-8E1C-4A414A6FBDB1}"/>
              </a:ext>
            </a:extLst>
          </p:cNvPr>
          <p:cNvGrpSpPr/>
          <p:nvPr/>
        </p:nvGrpSpPr>
        <p:grpSpPr>
          <a:xfrm>
            <a:off x="3803421" y="-2757896"/>
            <a:ext cx="1546827" cy="4705203"/>
            <a:chOff x="2102023" y="-1714093"/>
            <a:chExt cx="1143796" cy="3479248"/>
          </a:xfrm>
        </p:grpSpPr>
        <p:grpSp>
          <p:nvGrpSpPr>
            <p:cNvPr id="80" name="组合 38">
              <a:extLst>
                <a:ext uri="{FF2B5EF4-FFF2-40B4-BE49-F238E27FC236}">
                  <a16:creationId xmlns:a16="http://schemas.microsoft.com/office/drawing/2014/main" xmlns="" id="{DC0E9B1B-CAE1-4A7B-82C6-602850753C54}"/>
                </a:ext>
              </a:extLst>
            </p:cNvPr>
            <p:cNvGrpSpPr/>
            <p:nvPr/>
          </p:nvGrpSpPr>
          <p:grpSpPr>
            <a:xfrm>
              <a:off x="2102023" y="18263"/>
              <a:ext cx="1108720" cy="1746892"/>
              <a:chOff x="1547663" y="32770"/>
              <a:chExt cx="1217764" cy="1918701"/>
            </a:xfrm>
          </p:grpSpPr>
          <p:sp>
            <p:nvSpPr>
              <p:cNvPr id="84" name="任意多边形 2">
                <a:extLst>
                  <a:ext uri="{FF2B5EF4-FFF2-40B4-BE49-F238E27FC236}">
                    <a16:creationId xmlns:a16="http://schemas.microsoft.com/office/drawing/2014/main" xmlns="" id="{013EDAA6-B4BF-4C6F-8D36-D9999F17166E}"/>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noFill/>
              <a:ln w="38100" cap="flat" cmpd="sng" algn="ctr">
                <a:solidFill>
                  <a:srgbClr val="FFC305"/>
                </a:solidFill>
                <a:prstDash val="solid"/>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rgbClr val="FFC305">
                    <a:shade val="65000"/>
                    <a:satMod val="150000"/>
                  </a:srgbClr>
                </a:contourClr>
              </a:sp3d>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Calibri"/>
                  <a:ea typeface="微软雅黑"/>
                  <a:cs typeface="+mn-cs"/>
                </a:endParaRPr>
              </a:p>
            </p:txBody>
          </p:sp>
          <p:sp>
            <p:nvSpPr>
              <p:cNvPr id="85" name="心形 37">
                <a:extLst>
                  <a:ext uri="{FF2B5EF4-FFF2-40B4-BE49-F238E27FC236}">
                    <a16:creationId xmlns:a16="http://schemas.microsoft.com/office/drawing/2014/main" xmlns="" id="{A244F9F6-4486-4789-81DD-5130E4D97186}"/>
                  </a:ext>
                </a:extLst>
              </p:cNvPr>
              <p:cNvSpPr/>
              <p:nvPr/>
            </p:nvSpPr>
            <p:spPr>
              <a:xfrm>
                <a:off x="1547663" y="899265"/>
                <a:ext cx="1217764" cy="1052206"/>
              </a:xfrm>
              <a:prstGeom prst="heart">
                <a:avLst/>
              </a:prstGeom>
              <a:gradFill rotWithShape="1">
                <a:gsLst>
                  <a:gs pos="0">
                    <a:srgbClr val="FFC305">
                      <a:shade val="15000"/>
                      <a:satMod val="180000"/>
                    </a:srgbClr>
                  </a:gs>
                  <a:gs pos="50000">
                    <a:srgbClr val="FFC305">
                      <a:shade val="45000"/>
                      <a:satMod val="170000"/>
                    </a:srgbClr>
                  </a:gs>
                  <a:gs pos="70000">
                    <a:srgbClr val="FFC305">
                      <a:tint val="99000"/>
                      <a:shade val="65000"/>
                      <a:satMod val="155000"/>
                    </a:srgbClr>
                  </a:gs>
                  <a:gs pos="100000">
                    <a:srgbClr val="FFC305">
                      <a:tint val="95500"/>
                      <a:shade val="100000"/>
                      <a:satMod val="155000"/>
                    </a:srgbClr>
                  </a:gs>
                </a:gsLst>
                <a:lin ang="16200000" scaled="0"/>
              </a:gradFill>
              <a:ln>
                <a:noFill/>
              </a:ln>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r>
                  <a:rPr kumimoji="0" lang="en-US" altLang="zh-CN" sz="4800" b="1"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rPr>
                  <a:t>1</a:t>
                </a: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81" name="组合 39">
              <a:extLst>
                <a:ext uri="{FF2B5EF4-FFF2-40B4-BE49-F238E27FC236}">
                  <a16:creationId xmlns:a16="http://schemas.microsoft.com/office/drawing/2014/main" xmlns="" id="{31665B8C-E375-4D06-B409-0576E42A5A03}"/>
                </a:ext>
              </a:extLst>
            </p:cNvPr>
            <p:cNvGrpSpPr/>
            <p:nvPr/>
          </p:nvGrpSpPr>
          <p:grpSpPr>
            <a:xfrm flipV="1">
              <a:off x="2137098" y="-1714093"/>
              <a:ext cx="1108721" cy="1746892"/>
              <a:chOff x="1547664" y="32770"/>
              <a:chExt cx="1217765" cy="1918701"/>
            </a:xfrm>
            <a:noFill/>
            <a:effectLst/>
          </p:grpSpPr>
          <p:sp>
            <p:nvSpPr>
              <p:cNvPr id="82" name="任意多边形 40">
                <a:extLst>
                  <a:ext uri="{FF2B5EF4-FFF2-40B4-BE49-F238E27FC236}">
                    <a16:creationId xmlns:a16="http://schemas.microsoft.com/office/drawing/2014/main" xmlns="" id="{39E801D0-0376-412F-89F4-D5CFEC1846AF}"/>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w="38100" cap="flat" cmpd="sng" algn="ctr">
                <a:noFill/>
                <a:prstDash val="solid"/>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rgbClr val="58CDD0">
                    <a:shade val="65000"/>
                    <a:satMod val="150000"/>
                  </a:srgbClr>
                </a:contourClr>
              </a:sp3d>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Calibri"/>
                  <a:ea typeface="微软雅黑"/>
                  <a:cs typeface="+mn-cs"/>
                </a:endParaRPr>
              </a:p>
            </p:txBody>
          </p:sp>
          <p:sp>
            <p:nvSpPr>
              <p:cNvPr id="83" name="十六角星 41">
                <a:extLst>
                  <a:ext uri="{FF2B5EF4-FFF2-40B4-BE49-F238E27FC236}">
                    <a16:creationId xmlns:a16="http://schemas.microsoft.com/office/drawing/2014/main" xmlns="" id="{D5C39E48-3ED2-41E7-84B8-CC8287395A00}"/>
                  </a:ext>
                </a:extLst>
              </p:cNvPr>
              <p:cNvSpPr/>
              <p:nvPr/>
            </p:nvSpPr>
            <p:spPr>
              <a:xfrm>
                <a:off x="1547664" y="899265"/>
                <a:ext cx="1217765" cy="1052206"/>
              </a:xfrm>
              <a:prstGeom prst="star16">
                <a:avLst/>
              </a:prstGeom>
              <a:grpFill/>
              <a:ln>
                <a:noFill/>
              </a:ln>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grpSp>
        <p:nvGrpSpPr>
          <p:cNvPr id="86" name="组合 50">
            <a:extLst>
              <a:ext uri="{FF2B5EF4-FFF2-40B4-BE49-F238E27FC236}">
                <a16:creationId xmlns:a16="http://schemas.microsoft.com/office/drawing/2014/main" xmlns="" id="{B3A4FA75-680D-49B6-B1FB-00CCB0DAA879}"/>
              </a:ext>
            </a:extLst>
          </p:cNvPr>
          <p:cNvGrpSpPr/>
          <p:nvPr/>
        </p:nvGrpSpPr>
        <p:grpSpPr>
          <a:xfrm>
            <a:off x="5225111" y="2418570"/>
            <a:ext cx="6117750" cy="1395809"/>
            <a:chOff x="2110311" y="870524"/>
            <a:chExt cx="8833005" cy="1526957"/>
          </a:xfrm>
        </p:grpSpPr>
        <p:sp>
          <p:nvSpPr>
            <p:cNvPr id="87" name="圆角矩形 1">
              <a:extLst>
                <a:ext uri="{FF2B5EF4-FFF2-40B4-BE49-F238E27FC236}">
                  <a16:creationId xmlns:a16="http://schemas.microsoft.com/office/drawing/2014/main" xmlns="" id="{AB8ABCCB-24CD-41C7-B03E-1605ABA87830}"/>
                </a:ext>
              </a:extLst>
            </p:cNvPr>
            <p:cNvSpPr/>
            <p:nvPr/>
          </p:nvSpPr>
          <p:spPr>
            <a:xfrm>
              <a:off x="2110311" y="870524"/>
              <a:ext cx="8739387" cy="1526957"/>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rgbClr val="EC7070"/>
              </a:solidFill>
              <a:prstDash val="sysDot"/>
            </a:ln>
            <a:effectLst>
              <a:outerShdw blurRad="355600" dist="127000" dir="2940000" algn="t" rotWithShape="0">
                <a:prstClr val="black">
                  <a:alpha val="40000"/>
                </a:prstClr>
              </a:outerShdw>
            </a:effectLst>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endParaRPr kumimoji="0" lang="zh-CN" altLang="en-US" sz="4800" b="0" i="0" u="none" strike="noStrike" kern="0" cap="none" spc="0" normalizeH="0" baseline="0" noProof="0" dirty="0">
                <a:ln>
                  <a:noFill/>
                </a:ln>
                <a:solidFill>
                  <a:srgbClr val="002060"/>
                </a:solidFill>
                <a:effectLst/>
                <a:uLnTx/>
                <a:uFillTx/>
                <a:latin typeface="华康方圆体W7(P)" pitchFamily="82" charset="-122"/>
                <a:ea typeface="华康方圆体W7(P)" pitchFamily="82" charset="-122"/>
              </a:endParaRPr>
            </a:p>
          </p:txBody>
        </p:sp>
        <p:sp>
          <p:nvSpPr>
            <p:cNvPr id="88" name="矩形 52">
              <a:extLst>
                <a:ext uri="{FF2B5EF4-FFF2-40B4-BE49-F238E27FC236}">
                  <a16:creationId xmlns:a16="http://schemas.microsoft.com/office/drawing/2014/main" xmlns="" id="{F58E1277-5E89-4E52-BDCA-11ECE7F53E78}"/>
                </a:ext>
              </a:extLst>
            </p:cNvPr>
            <p:cNvSpPr/>
            <p:nvPr/>
          </p:nvSpPr>
          <p:spPr>
            <a:xfrm>
              <a:off x="2662082" y="1042541"/>
              <a:ext cx="8281234" cy="1182921"/>
            </a:xfrm>
            <a:prstGeom prst="rect">
              <a:avLst/>
            </a:prstGeom>
          </p:spPr>
          <p:txBody>
            <a:bodyPr wrap="square">
              <a:spAutoFit/>
            </a:bodyPr>
            <a:lstStyle/>
            <a:p>
              <a:pPr>
                <a:lnSpc>
                  <a:spcPct val="120000"/>
                </a:lnSpc>
                <a:spcAft>
                  <a:spcPts val="600"/>
                </a:spcAft>
              </a:pPr>
              <a:r>
                <a:rPr lang="en-US" sz="2800">
                  <a:solidFill>
                    <a:srgbClr val="000000"/>
                  </a:solidFill>
                  <a:latin typeface="Times New Roman" panose="02020603050405020304" pitchFamily="18" charset="0"/>
                  <a:cs typeface="Times New Roman" panose="02020603050405020304" pitchFamily="18" charset="0"/>
                </a:rPr>
                <a:t>K</a:t>
              </a:r>
              <a:r>
                <a:rPr lang="vi-VN" sz="2800">
                  <a:solidFill>
                    <a:srgbClr val="000000"/>
                  </a:solidFill>
                  <a:latin typeface="Times New Roman" panose="02020603050405020304" pitchFamily="18" charset="0"/>
                  <a:cs typeface="Times New Roman" panose="02020603050405020304" pitchFamily="18" charset="0"/>
                </a:rPr>
                <a:t>hông sử dụng các thông tin có bản quyền nếu chưa mua hoặc xin phép</a:t>
              </a:r>
              <a:r>
                <a:rPr lang="vi-VN" sz="2800">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p:txBody>
        </p:sp>
      </p:grpSp>
      <p:grpSp>
        <p:nvGrpSpPr>
          <p:cNvPr id="89" name="组合 60">
            <a:extLst>
              <a:ext uri="{FF2B5EF4-FFF2-40B4-BE49-F238E27FC236}">
                <a16:creationId xmlns:a16="http://schemas.microsoft.com/office/drawing/2014/main" xmlns="" id="{52D0BDE7-276E-4369-A702-A81A6D839ACE}"/>
              </a:ext>
            </a:extLst>
          </p:cNvPr>
          <p:cNvGrpSpPr/>
          <p:nvPr/>
        </p:nvGrpSpPr>
        <p:grpSpPr>
          <a:xfrm>
            <a:off x="5110823" y="4423399"/>
            <a:ext cx="6349615" cy="1877262"/>
            <a:chOff x="1635170" y="993227"/>
            <a:chExt cx="9167780" cy="2053647"/>
          </a:xfrm>
        </p:grpSpPr>
        <p:sp>
          <p:nvSpPr>
            <p:cNvPr id="90" name="圆角矩形 1">
              <a:extLst>
                <a:ext uri="{FF2B5EF4-FFF2-40B4-BE49-F238E27FC236}">
                  <a16:creationId xmlns:a16="http://schemas.microsoft.com/office/drawing/2014/main" xmlns="" id="{FD6803DC-A72A-4B58-835D-142563ECCA68}"/>
                </a:ext>
              </a:extLst>
            </p:cNvPr>
            <p:cNvSpPr/>
            <p:nvPr/>
          </p:nvSpPr>
          <p:spPr>
            <a:xfrm>
              <a:off x="1635170" y="993227"/>
              <a:ext cx="8904400" cy="2053647"/>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rgbClr val="EC7070"/>
              </a:solidFill>
              <a:prstDash val="sysDot"/>
            </a:ln>
            <a:effectLst>
              <a:outerShdw blurRad="355600" dist="127000" dir="2940000" algn="t" rotWithShape="0">
                <a:prstClr val="black">
                  <a:alpha val="40000"/>
                </a:prstClr>
              </a:outerShdw>
            </a:effectLst>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endParaRPr kumimoji="0" lang="zh-CN" altLang="en-US" sz="4800" b="0" i="0" u="none" strike="noStrike" kern="0" cap="none" spc="0" normalizeH="0" baseline="0" noProof="0" dirty="0">
                <a:ln>
                  <a:noFill/>
                </a:ln>
                <a:solidFill>
                  <a:srgbClr val="002060"/>
                </a:solidFill>
                <a:effectLst/>
                <a:uLnTx/>
                <a:uFillTx/>
                <a:latin typeface="华康方圆体W7(P)" pitchFamily="82" charset="-122"/>
                <a:ea typeface="华康方圆体W7(P)" pitchFamily="82" charset="-122"/>
              </a:endParaRPr>
            </a:p>
          </p:txBody>
        </p:sp>
        <p:sp>
          <p:nvSpPr>
            <p:cNvPr id="91" name="矩形 62">
              <a:extLst>
                <a:ext uri="{FF2B5EF4-FFF2-40B4-BE49-F238E27FC236}">
                  <a16:creationId xmlns:a16="http://schemas.microsoft.com/office/drawing/2014/main" xmlns="" id="{6FF3FDD0-0C88-48E8-8C1A-F72F6C20DA5C}"/>
                </a:ext>
              </a:extLst>
            </p:cNvPr>
            <p:cNvSpPr/>
            <p:nvPr/>
          </p:nvSpPr>
          <p:spPr>
            <a:xfrm>
              <a:off x="2015100" y="1060375"/>
              <a:ext cx="8787850" cy="1986499"/>
            </a:xfrm>
            <a:prstGeom prst="rect">
              <a:avLst/>
            </a:prstGeom>
          </p:spPr>
          <p:txBody>
            <a:bodyPr wrap="square">
              <a:spAutoFit/>
            </a:bodyPr>
            <a:lstStyle/>
            <a:p>
              <a:pPr marL="0" marR="0" lvl="0" indent="0" defTabSz="1219170" eaLnBrk="1" fontAlgn="auto" latinLnBrk="0" hangingPunct="1">
                <a:spcBef>
                  <a:spcPts val="0"/>
                </a:spcBef>
                <a:spcAft>
                  <a:spcPts val="0"/>
                </a:spcAft>
                <a:buClrTx/>
                <a:buSzTx/>
                <a:buFontTx/>
                <a:buNone/>
                <a:tabLst/>
                <a:defRPr/>
              </a:pPr>
              <a:r>
                <a:rPr lang="vi-VN" sz="28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Nội dung và hình thức của sản phẩm tạo ra không được vi phạm các quy định, chuẩn mực về đạo đức, văn hoá trong x</a:t>
              </a:r>
              <a:r>
                <a:rPr lang="en-US" sz="280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ã</a:t>
              </a:r>
              <a:r>
                <a:rPr lang="vi-VN" sz="28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hội nói chung</a:t>
              </a:r>
              <a:endParaRPr kumimoji="0" lang="zh-CN" altLang="en-US" sz="2800" b="0" i="0" u="none" strike="noStrike" kern="0" cap="none" spc="0" normalizeH="0" baseline="0" noProof="0" dirty="0">
                <a:ln>
                  <a:noFill/>
                </a:ln>
                <a:solidFill>
                  <a:srgbClr val="002060"/>
                </a:solidFill>
                <a:effectLst/>
                <a:uLnTx/>
                <a:uFillTx/>
                <a:latin typeface="Times New Roman" panose="02020603050405020304" pitchFamily="18" charset="0"/>
                <a:ea typeface="华康方圆体W7(P)" pitchFamily="82" charset="-122"/>
                <a:cs typeface="Times New Roman" panose="02020603050405020304" pitchFamily="18" charset="0"/>
              </a:endParaRPr>
            </a:p>
          </p:txBody>
        </p:sp>
      </p:grpSp>
      <p:sp>
        <p:nvSpPr>
          <p:cNvPr id="97" name="TextBox 96">
            <a:extLst>
              <a:ext uri="{FF2B5EF4-FFF2-40B4-BE49-F238E27FC236}">
                <a16:creationId xmlns:a16="http://schemas.microsoft.com/office/drawing/2014/main" xmlns="" id="{9EE6408C-71F7-460A-A3DF-989A9D66879B}"/>
              </a:ext>
            </a:extLst>
          </p:cNvPr>
          <p:cNvSpPr txBox="1"/>
          <p:nvPr/>
        </p:nvSpPr>
        <p:spPr>
          <a:xfrm>
            <a:off x="762166" y="286057"/>
            <a:ext cx="2616048" cy="3046988"/>
          </a:xfrm>
          <a:prstGeom prst="rect">
            <a:avLst/>
          </a:prstGeom>
          <a:noFill/>
        </p:spPr>
        <p:txBody>
          <a:bodyPr wrap="square" rtlCol="0">
            <a:spAutoFit/>
          </a:bodyPr>
          <a:lstStyle/>
          <a:p>
            <a:pPr algn="ctr" defTabSz="1219170"/>
            <a:r>
              <a:rPr lang="en-US" altLang="zh-CN" sz="3200" b="1">
                <a:solidFill>
                  <a:srgbClr val="CC0066"/>
                </a:solidFill>
                <a:latin typeface="Calibri"/>
                <a:ea typeface="微软雅黑"/>
              </a:rPr>
              <a:t>Cần trang bị cho mình những kiến thức cần thiết và chú ý một số điều sau:</a:t>
            </a:r>
          </a:p>
        </p:txBody>
      </p:sp>
    </p:spTree>
    <p:extLst>
      <p:ext uri="{BB962C8B-B14F-4D97-AF65-F5344CB8AC3E}">
        <p14:creationId xmlns:p14="http://schemas.microsoft.com/office/powerpoint/2010/main" val="205574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0"/>
                                        <p:tgtEl>
                                          <p:spTgt spid="75"/>
                                        </p:tgtEl>
                                      </p:cBhvr>
                                    </p:animEffect>
                                    <p:anim calcmode="lin" valueType="num">
                                      <p:cBhvr>
                                        <p:cTn id="8" dur="1000" fill="hold"/>
                                        <p:tgtEl>
                                          <p:spTgt spid="75"/>
                                        </p:tgtEl>
                                        <p:attrNameLst>
                                          <p:attrName>ppt_x</p:attrName>
                                        </p:attrNameLst>
                                      </p:cBhvr>
                                      <p:tavLst>
                                        <p:tav tm="0">
                                          <p:val>
                                            <p:strVal val="#ppt_x"/>
                                          </p:val>
                                        </p:tav>
                                        <p:tav tm="100000">
                                          <p:val>
                                            <p:strVal val="#ppt_x"/>
                                          </p:val>
                                        </p:tav>
                                      </p:tavLst>
                                    </p:anim>
                                    <p:anim calcmode="lin" valueType="num">
                                      <p:cBhvr>
                                        <p:cTn id="9" dur="1000" fill="hold"/>
                                        <p:tgtEl>
                                          <p:spTgt spid="75"/>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500"/>
                                  </p:stCondLst>
                                  <p:childTnLst>
                                    <p:set>
                                      <p:cBhvr>
                                        <p:cTn id="11" dur="1" fill="hold">
                                          <p:stCondLst>
                                            <p:cond delay="0"/>
                                          </p:stCondLst>
                                        </p:cTn>
                                        <p:tgtEl>
                                          <p:spTgt spid="97"/>
                                        </p:tgtEl>
                                        <p:attrNameLst>
                                          <p:attrName>style.visibility</p:attrName>
                                        </p:attrNameLst>
                                      </p:cBhvr>
                                      <p:to>
                                        <p:strVal val="visible"/>
                                      </p:to>
                                    </p:set>
                                    <p:animEffect transition="in" filter="wipe(left)">
                                      <p:cBhvr>
                                        <p:cTn id="12" dur="750"/>
                                        <p:tgtEl>
                                          <p:spTgt spid="97"/>
                                        </p:tgtEl>
                                      </p:cBhvr>
                                    </p:animEffect>
                                  </p:childTnLst>
                                </p:cTn>
                              </p:par>
                            </p:childTnLst>
                          </p:cTn>
                        </p:par>
                        <p:par>
                          <p:cTn id="13" fill="hold">
                            <p:stCondLst>
                              <p:cond delay="1250"/>
                            </p:stCondLst>
                            <p:childTnLst>
                              <p:par>
                                <p:cTn id="14" presetID="31" presetClass="entr" presetSubtype="0" fill="hold" nodeType="afterEffect">
                                  <p:stCondLst>
                                    <p:cond delay="0"/>
                                  </p:stCondLst>
                                  <p:childTnLst>
                                    <p:set>
                                      <p:cBhvr>
                                        <p:cTn id="15" dur="1" fill="hold">
                                          <p:stCondLst>
                                            <p:cond delay="0"/>
                                          </p:stCondLst>
                                        </p:cTn>
                                        <p:tgtEl>
                                          <p:spTgt spid="79"/>
                                        </p:tgtEl>
                                        <p:attrNameLst>
                                          <p:attrName>style.visibility</p:attrName>
                                        </p:attrNameLst>
                                      </p:cBhvr>
                                      <p:to>
                                        <p:strVal val="visible"/>
                                      </p:to>
                                    </p:set>
                                    <p:anim calcmode="lin" valueType="num">
                                      <p:cBhvr>
                                        <p:cTn id="16" dur="750" fill="hold"/>
                                        <p:tgtEl>
                                          <p:spTgt spid="79"/>
                                        </p:tgtEl>
                                        <p:attrNameLst>
                                          <p:attrName>ppt_w</p:attrName>
                                        </p:attrNameLst>
                                      </p:cBhvr>
                                      <p:tavLst>
                                        <p:tav tm="0">
                                          <p:val>
                                            <p:fltVal val="0"/>
                                          </p:val>
                                        </p:tav>
                                        <p:tav tm="100000">
                                          <p:val>
                                            <p:strVal val="#ppt_w"/>
                                          </p:val>
                                        </p:tav>
                                      </p:tavLst>
                                    </p:anim>
                                    <p:anim calcmode="lin" valueType="num">
                                      <p:cBhvr>
                                        <p:cTn id="17" dur="750" fill="hold"/>
                                        <p:tgtEl>
                                          <p:spTgt spid="79"/>
                                        </p:tgtEl>
                                        <p:attrNameLst>
                                          <p:attrName>ppt_h</p:attrName>
                                        </p:attrNameLst>
                                      </p:cBhvr>
                                      <p:tavLst>
                                        <p:tav tm="0">
                                          <p:val>
                                            <p:fltVal val="0"/>
                                          </p:val>
                                        </p:tav>
                                        <p:tav tm="100000">
                                          <p:val>
                                            <p:strVal val="#ppt_h"/>
                                          </p:val>
                                        </p:tav>
                                      </p:tavLst>
                                    </p:anim>
                                    <p:anim calcmode="lin" valueType="num">
                                      <p:cBhvr>
                                        <p:cTn id="18" dur="750" fill="hold"/>
                                        <p:tgtEl>
                                          <p:spTgt spid="79"/>
                                        </p:tgtEl>
                                        <p:attrNameLst>
                                          <p:attrName>style.rotation</p:attrName>
                                        </p:attrNameLst>
                                      </p:cBhvr>
                                      <p:tavLst>
                                        <p:tav tm="0">
                                          <p:val>
                                            <p:fltVal val="90"/>
                                          </p:val>
                                        </p:tav>
                                        <p:tav tm="100000">
                                          <p:val>
                                            <p:fltVal val="0"/>
                                          </p:val>
                                        </p:tav>
                                      </p:tavLst>
                                    </p:anim>
                                    <p:animEffect transition="in" filter="fade">
                                      <p:cBhvr>
                                        <p:cTn id="19" dur="750"/>
                                        <p:tgtEl>
                                          <p:spTgt spid="79"/>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76"/>
                                        </p:tgtEl>
                                        <p:attrNameLst>
                                          <p:attrName>style.visibility</p:attrName>
                                        </p:attrNameLst>
                                      </p:cBhvr>
                                      <p:to>
                                        <p:strVal val="visible"/>
                                      </p:to>
                                    </p:set>
                                    <p:animEffect transition="in" filter="wipe(left)">
                                      <p:cBhvr>
                                        <p:cTn id="23" dur="1250"/>
                                        <p:tgtEl>
                                          <p:spTgt spid="76"/>
                                        </p:tgtEl>
                                      </p:cBhvr>
                                    </p:animEffect>
                                  </p:childTnLst>
                                </p:cTn>
                              </p:par>
                            </p:childTnLst>
                          </p:cTn>
                        </p:par>
                        <p:par>
                          <p:cTn id="24" fill="hold">
                            <p:stCondLst>
                              <p:cond delay="3250"/>
                            </p:stCondLst>
                            <p:childTnLst>
                              <p:par>
                                <p:cTn id="25" presetID="31" presetClass="entr" presetSubtype="0" fill="hold" nodeType="afterEffect">
                                  <p:stCondLst>
                                    <p:cond delay="0"/>
                                  </p:stCondLst>
                                  <p:childTnLst>
                                    <p:set>
                                      <p:cBhvr>
                                        <p:cTn id="26" dur="1" fill="hold">
                                          <p:stCondLst>
                                            <p:cond delay="0"/>
                                          </p:stCondLst>
                                        </p:cTn>
                                        <p:tgtEl>
                                          <p:spTgt spid="68"/>
                                        </p:tgtEl>
                                        <p:attrNameLst>
                                          <p:attrName>style.visibility</p:attrName>
                                        </p:attrNameLst>
                                      </p:cBhvr>
                                      <p:to>
                                        <p:strVal val="visible"/>
                                      </p:to>
                                    </p:set>
                                    <p:anim calcmode="lin" valueType="num">
                                      <p:cBhvr>
                                        <p:cTn id="27" dur="750" fill="hold"/>
                                        <p:tgtEl>
                                          <p:spTgt spid="68"/>
                                        </p:tgtEl>
                                        <p:attrNameLst>
                                          <p:attrName>ppt_w</p:attrName>
                                        </p:attrNameLst>
                                      </p:cBhvr>
                                      <p:tavLst>
                                        <p:tav tm="0">
                                          <p:val>
                                            <p:fltVal val="0"/>
                                          </p:val>
                                        </p:tav>
                                        <p:tav tm="100000">
                                          <p:val>
                                            <p:strVal val="#ppt_w"/>
                                          </p:val>
                                        </p:tav>
                                      </p:tavLst>
                                    </p:anim>
                                    <p:anim calcmode="lin" valueType="num">
                                      <p:cBhvr>
                                        <p:cTn id="28" dur="750" fill="hold"/>
                                        <p:tgtEl>
                                          <p:spTgt spid="68"/>
                                        </p:tgtEl>
                                        <p:attrNameLst>
                                          <p:attrName>ppt_h</p:attrName>
                                        </p:attrNameLst>
                                      </p:cBhvr>
                                      <p:tavLst>
                                        <p:tav tm="0">
                                          <p:val>
                                            <p:fltVal val="0"/>
                                          </p:val>
                                        </p:tav>
                                        <p:tav tm="100000">
                                          <p:val>
                                            <p:strVal val="#ppt_h"/>
                                          </p:val>
                                        </p:tav>
                                      </p:tavLst>
                                    </p:anim>
                                    <p:anim calcmode="lin" valueType="num">
                                      <p:cBhvr>
                                        <p:cTn id="29" dur="750" fill="hold"/>
                                        <p:tgtEl>
                                          <p:spTgt spid="68"/>
                                        </p:tgtEl>
                                        <p:attrNameLst>
                                          <p:attrName>style.rotation</p:attrName>
                                        </p:attrNameLst>
                                      </p:cBhvr>
                                      <p:tavLst>
                                        <p:tav tm="0">
                                          <p:val>
                                            <p:fltVal val="90"/>
                                          </p:val>
                                        </p:tav>
                                        <p:tav tm="100000">
                                          <p:val>
                                            <p:fltVal val="0"/>
                                          </p:val>
                                        </p:tav>
                                      </p:tavLst>
                                    </p:anim>
                                    <p:animEffect transition="in" filter="fade">
                                      <p:cBhvr>
                                        <p:cTn id="30" dur="750"/>
                                        <p:tgtEl>
                                          <p:spTgt spid="68"/>
                                        </p:tgtEl>
                                      </p:cBhvr>
                                    </p:animEffect>
                                  </p:childTnLst>
                                </p:cTn>
                              </p:par>
                            </p:childTnLst>
                          </p:cTn>
                        </p:par>
                        <p:par>
                          <p:cTn id="31" fill="hold">
                            <p:stCondLst>
                              <p:cond delay="4000"/>
                            </p:stCondLst>
                            <p:childTnLst>
                              <p:par>
                                <p:cTn id="32" presetID="22" presetClass="entr" presetSubtype="8" fill="hold" nodeType="afterEffect">
                                  <p:stCondLst>
                                    <p:cond delay="0"/>
                                  </p:stCondLst>
                                  <p:childTnLst>
                                    <p:set>
                                      <p:cBhvr>
                                        <p:cTn id="33" dur="1" fill="hold">
                                          <p:stCondLst>
                                            <p:cond delay="0"/>
                                          </p:stCondLst>
                                        </p:cTn>
                                        <p:tgtEl>
                                          <p:spTgt spid="86"/>
                                        </p:tgtEl>
                                        <p:attrNameLst>
                                          <p:attrName>style.visibility</p:attrName>
                                        </p:attrNameLst>
                                      </p:cBhvr>
                                      <p:to>
                                        <p:strVal val="visible"/>
                                      </p:to>
                                    </p:set>
                                    <p:animEffect transition="in" filter="wipe(left)">
                                      <p:cBhvr>
                                        <p:cTn id="34" dur="1250"/>
                                        <p:tgtEl>
                                          <p:spTgt spid="86"/>
                                        </p:tgtEl>
                                      </p:cBhvr>
                                    </p:animEffect>
                                  </p:childTnLst>
                                </p:cTn>
                              </p:par>
                            </p:childTnLst>
                          </p:cTn>
                        </p:par>
                        <p:par>
                          <p:cTn id="35" fill="hold">
                            <p:stCondLst>
                              <p:cond delay="5250"/>
                            </p:stCondLst>
                            <p:childTnLst>
                              <p:par>
                                <p:cTn id="36" presetID="31" presetClass="entr" presetSubtype="0" fill="hold" nodeType="afterEffect">
                                  <p:stCondLst>
                                    <p:cond delay="0"/>
                                  </p:stCondLst>
                                  <p:childTnLst>
                                    <p:set>
                                      <p:cBhvr>
                                        <p:cTn id="37" dur="1" fill="hold">
                                          <p:stCondLst>
                                            <p:cond delay="0"/>
                                          </p:stCondLst>
                                        </p:cTn>
                                        <p:tgtEl>
                                          <p:spTgt spid="61"/>
                                        </p:tgtEl>
                                        <p:attrNameLst>
                                          <p:attrName>style.visibility</p:attrName>
                                        </p:attrNameLst>
                                      </p:cBhvr>
                                      <p:to>
                                        <p:strVal val="visible"/>
                                      </p:to>
                                    </p:set>
                                    <p:anim calcmode="lin" valueType="num">
                                      <p:cBhvr>
                                        <p:cTn id="38" dur="750" fill="hold"/>
                                        <p:tgtEl>
                                          <p:spTgt spid="61"/>
                                        </p:tgtEl>
                                        <p:attrNameLst>
                                          <p:attrName>ppt_w</p:attrName>
                                        </p:attrNameLst>
                                      </p:cBhvr>
                                      <p:tavLst>
                                        <p:tav tm="0">
                                          <p:val>
                                            <p:fltVal val="0"/>
                                          </p:val>
                                        </p:tav>
                                        <p:tav tm="100000">
                                          <p:val>
                                            <p:strVal val="#ppt_w"/>
                                          </p:val>
                                        </p:tav>
                                      </p:tavLst>
                                    </p:anim>
                                    <p:anim calcmode="lin" valueType="num">
                                      <p:cBhvr>
                                        <p:cTn id="39" dur="750" fill="hold"/>
                                        <p:tgtEl>
                                          <p:spTgt spid="61"/>
                                        </p:tgtEl>
                                        <p:attrNameLst>
                                          <p:attrName>ppt_h</p:attrName>
                                        </p:attrNameLst>
                                      </p:cBhvr>
                                      <p:tavLst>
                                        <p:tav tm="0">
                                          <p:val>
                                            <p:fltVal val="0"/>
                                          </p:val>
                                        </p:tav>
                                        <p:tav tm="100000">
                                          <p:val>
                                            <p:strVal val="#ppt_h"/>
                                          </p:val>
                                        </p:tav>
                                      </p:tavLst>
                                    </p:anim>
                                    <p:anim calcmode="lin" valueType="num">
                                      <p:cBhvr>
                                        <p:cTn id="40" dur="750" fill="hold"/>
                                        <p:tgtEl>
                                          <p:spTgt spid="61"/>
                                        </p:tgtEl>
                                        <p:attrNameLst>
                                          <p:attrName>style.rotation</p:attrName>
                                        </p:attrNameLst>
                                      </p:cBhvr>
                                      <p:tavLst>
                                        <p:tav tm="0">
                                          <p:val>
                                            <p:fltVal val="90"/>
                                          </p:val>
                                        </p:tav>
                                        <p:tav tm="100000">
                                          <p:val>
                                            <p:fltVal val="0"/>
                                          </p:val>
                                        </p:tav>
                                      </p:tavLst>
                                    </p:anim>
                                    <p:animEffect transition="in" filter="fade">
                                      <p:cBhvr>
                                        <p:cTn id="41" dur="750"/>
                                        <p:tgtEl>
                                          <p:spTgt spid="61"/>
                                        </p:tgtEl>
                                      </p:cBhvr>
                                    </p:animEffect>
                                  </p:childTnLst>
                                </p:cTn>
                              </p:par>
                            </p:childTnLst>
                          </p:cTn>
                        </p:par>
                        <p:par>
                          <p:cTn id="42" fill="hold">
                            <p:stCondLst>
                              <p:cond delay="6000"/>
                            </p:stCondLst>
                            <p:childTnLst>
                              <p:par>
                                <p:cTn id="43" presetID="22" presetClass="entr" presetSubtype="8" fill="hold" nodeType="afterEffect">
                                  <p:stCondLst>
                                    <p:cond delay="0"/>
                                  </p:stCondLst>
                                  <p:childTnLst>
                                    <p:set>
                                      <p:cBhvr>
                                        <p:cTn id="44" dur="1" fill="hold">
                                          <p:stCondLst>
                                            <p:cond delay="0"/>
                                          </p:stCondLst>
                                        </p:cTn>
                                        <p:tgtEl>
                                          <p:spTgt spid="89"/>
                                        </p:tgtEl>
                                        <p:attrNameLst>
                                          <p:attrName>style.visibility</p:attrName>
                                        </p:attrNameLst>
                                      </p:cBhvr>
                                      <p:to>
                                        <p:strVal val="visible"/>
                                      </p:to>
                                    </p:set>
                                    <p:animEffect transition="in" filter="wipe(left)">
                                      <p:cBhvr>
                                        <p:cTn id="45" dur="125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986A6E4C-B391-41DE-8315-B97BEC1E2FF3}"/>
              </a:ext>
            </a:extLst>
          </p:cNvPr>
          <p:cNvGrpSpPr/>
          <p:nvPr/>
        </p:nvGrpSpPr>
        <p:grpSpPr>
          <a:xfrm>
            <a:off x="664050" y="1168016"/>
            <a:ext cx="10541393" cy="2802405"/>
            <a:chOff x="570924" y="4336939"/>
            <a:chExt cx="10541393" cy="2802405"/>
          </a:xfrm>
        </p:grpSpPr>
        <p:grpSp>
          <p:nvGrpSpPr>
            <p:cNvPr id="6" name="Group 5">
              <a:extLst>
                <a:ext uri="{FF2B5EF4-FFF2-40B4-BE49-F238E27FC236}">
                  <a16:creationId xmlns:a16="http://schemas.microsoft.com/office/drawing/2014/main" xmlns="" id="{EAC95955-D97D-49E0-83D8-F785C4AE2088}"/>
                </a:ext>
              </a:extLst>
            </p:cNvPr>
            <p:cNvGrpSpPr/>
            <p:nvPr/>
          </p:nvGrpSpPr>
          <p:grpSpPr>
            <a:xfrm>
              <a:off x="570924" y="4336939"/>
              <a:ext cx="10520610" cy="2802405"/>
              <a:chOff x="570653" y="4388893"/>
              <a:chExt cx="10371268" cy="2802405"/>
            </a:xfrm>
          </p:grpSpPr>
          <p:sp>
            <p:nvSpPr>
              <p:cNvPr id="9" name="Rectangle: Rounded Corners 8">
                <a:extLst>
                  <a:ext uri="{FF2B5EF4-FFF2-40B4-BE49-F238E27FC236}">
                    <a16:creationId xmlns:a16="http://schemas.microsoft.com/office/drawing/2014/main" xmlns="" id="{6560A8A1-E119-4FC6-9840-B076C68DA9E0}"/>
                  </a:ext>
                </a:extLst>
              </p:cNvPr>
              <p:cNvSpPr/>
              <p:nvPr/>
            </p:nvSpPr>
            <p:spPr>
              <a:xfrm>
                <a:off x="1181534" y="4594430"/>
                <a:ext cx="9760387" cy="2596868"/>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xmlns="" id="{1A9C75FF-8CE8-4C88-905F-DB8B997520D5}"/>
                  </a:ext>
                </a:extLst>
              </p:cNvPr>
              <p:cNvPicPr>
                <a:picLocks noChangeAspect="1"/>
              </p:cNvPicPr>
              <p:nvPr/>
            </p:nvPicPr>
            <p:blipFill>
              <a:blip r:embed="rId2"/>
              <a:stretch>
                <a:fillRect/>
              </a:stretch>
            </p:blipFill>
            <p:spPr>
              <a:xfrm>
                <a:off x="570653" y="4388893"/>
                <a:ext cx="962441" cy="885725"/>
              </a:xfrm>
              <a:prstGeom prst="rect">
                <a:avLst/>
              </a:prstGeom>
            </p:spPr>
          </p:pic>
        </p:grpSp>
        <p:sp>
          <p:nvSpPr>
            <p:cNvPr id="7" name="Rectangle 6">
              <a:extLst>
                <a:ext uri="{FF2B5EF4-FFF2-40B4-BE49-F238E27FC236}">
                  <a16:creationId xmlns:a16="http://schemas.microsoft.com/office/drawing/2014/main" xmlns="" id="{11DB8183-F975-4966-85B0-13793F28F9D4}"/>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xmlns="" id="{89EA8E9D-359C-4EA2-8D70-19FD5ED82FBB}"/>
                </a:ext>
              </a:extLst>
            </p:cNvPr>
            <p:cNvSpPr/>
            <p:nvPr/>
          </p:nvSpPr>
          <p:spPr>
            <a:xfrm>
              <a:off x="1440466" y="4684258"/>
              <a:ext cx="9598058" cy="2027478"/>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Cần bảo đảm tính văn hoá, thể hiện được đạo đức và tuân th</a:t>
              </a:r>
              <a:r>
                <a:rPr lang="en-US" sz="2400" b="1">
                  <a:solidFill>
                    <a:prstClr val="black"/>
                  </a:solidFill>
                  <a:latin typeface="UTM Avo" panose="02040603050506020204" pitchFamily="18" charset="0"/>
                  <a:cs typeface="Times New Roman" panose="02020603050405020304" pitchFamily="18" charset="0"/>
                </a:rPr>
                <a:t>ủ </a:t>
              </a: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pháp luật khi tạo ra các sản phẩm số, giúp tránh được việc lan truyền thông tin sai trái, đồng thời góp phần tạo ra một x</a:t>
              </a:r>
              <a:r>
                <a:rPr lang="en-US" sz="2400" b="1">
                  <a:solidFill>
                    <a:prstClr val="black"/>
                  </a:solidFill>
                  <a:latin typeface="UTM Avo" panose="02040603050506020204" pitchFamily="18" charset="0"/>
                  <a:cs typeface="Times New Roman" panose="02020603050405020304" pitchFamily="18" charset="0"/>
                </a:rPr>
                <a:t>ã</a:t>
              </a: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hội số lành mạnh và hợp pháp.</a:t>
              </a:r>
              <a:endParaRPr kumimoji="0" lang="vi-VN" sz="240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grpSp>
      <p:sp>
        <p:nvSpPr>
          <p:cNvPr id="4" name="Rectangle 6">
            <a:extLst>
              <a:ext uri="{FF2B5EF4-FFF2-40B4-BE49-F238E27FC236}">
                <a16:creationId xmlns:a16="http://schemas.microsoft.com/office/drawing/2014/main" xmlns="" id="{EB411771-5179-48C2-A196-50B31EABAC94}"/>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7">
            <a:extLst>
              <a:ext uri="{FF2B5EF4-FFF2-40B4-BE49-F238E27FC236}">
                <a16:creationId xmlns:a16="http://schemas.microsoft.com/office/drawing/2014/main" xmlns="" id="{8296FCAC-829E-4126-BBEA-1208121C08E5}"/>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rPr>
              <a:t/>
            </a:r>
            <a:br>
              <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rPr>
            </a:b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9">
            <a:extLst>
              <a:ext uri="{FF2B5EF4-FFF2-40B4-BE49-F238E27FC236}">
                <a16:creationId xmlns:a16="http://schemas.microsoft.com/office/drawing/2014/main" xmlns="" id="{E10F1E61-30C4-4862-A21D-8DB8DE29A156}"/>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rPr>
              <a:t/>
            </a:r>
            <a:br>
              <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rPr>
            </a:br>
            <a:endParaRPr kumimoji="0" lang="vi-VN"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2787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lipart&#10;&#10;Description automatically generated">
            <a:extLst>
              <a:ext uri="{FF2B5EF4-FFF2-40B4-BE49-F238E27FC236}">
                <a16:creationId xmlns:a16="http://schemas.microsoft.com/office/drawing/2014/main" xmlns="" id="{8F916580-00EF-407F-88E0-C81FFB763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2588" y="4535094"/>
            <a:ext cx="3246824" cy="1785684"/>
          </a:xfrm>
          <a:prstGeom prst="rect">
            <a:avLst/>
          </a:prstGeom>
        </p:spPr>
      </p:pic>
      <p:grpSp>
        <p:nvGrpSpPr>
          <p:cNvPr id="3" name="Group 2">
            <a:extLst>
              <a:ext uri="{FF2B5EF4-FFF2-40B4-BE49-F238E27FC236}">
                <a16:creationId xmlns:a16="http://schemas.microsoft.com/office/drawing/2014/main" xmlns="" id="{C5E6D80A-8BE6-4774-8FD5-6C1DB9B450A7}"/>
              </a:ext>
            </a:extLst>
          </p:cNvPr>
          <p:cNvGrpSpPr/>
          <p:nvPr/>
        </p:nvGrpSpPr>
        <p:grpSpPr>
          <a:xfrm>
            <a:off x="570210" y="232023"/>
            <a:ext cx="10531639" cy="4303071"/>
            <a:chOff x="572046" y="817924"/>
            <a:chExt cx="10531639" cy="4303071"/>
          </a:xfrm>
        </p:grpSpPr>
        <p:grpSp>
          <p:nvGrpSpPr>
            <p:cNvPr id="4" name="Group 3">
              <a:extLst>
                <a:ext uri="{FF2B5EF4-FFF2-40B4-BE49-F238E27FC236}">
                  <a16:creationId xmlns:a16="http://schemas.microsoft.com/office/drawing/2014/main" xmlns="" id="{4E235462-7F70-4717-BBA3-D37344DEB7E6}"/>
                </a:ext>
              </a:extLst>
            </p:cNvPr>
            <p:cNvGrpSpPr/>
            <p:nvPr/>
          </p:nvGrpSpPr>
          <p:grpSpPr>
            <a:xfrm>
              <a:off x="1080338" y="817924"/>
              <a:ext cx="10023347" cy="4303071"/>
              <a:chOff x="1088970" y="4644163"/>
              <a:chExt cx="10023347" cy="4303071"/>
            </a:xfrm>
          </p:grpSpPr>
          <p:sp>
            <p:nvSpPr>
              <p:cNvPr id="7" name="Rectangle: Rounded Corners 6">
                <a:extLst>
                  <a:ext uri="{FF2B5EF4-FFF2-40B4-BE49-F238E27FC236}">
                    <a16:creationId xmlns:a16="http://schemas.microsoft.com/office/drawing/2014/main" xmlns="" id="{A4BB3E57-C800-421B-BFBD-A34E6182EC0D}"/>
                  </a:ext>
                </a:extLst>
              </p:cNvPr>
              <p:cNvSpPr/>
              <p:nvPr/>
            </p:nvSpPr>
            <p:spPr>
              <a:xfrm>
                <a:off x="1088970" y="4907076"/>
                <a:ext cx="9900933" cy="4040158"/>
              </a:xfrm>
              <a:prstGeom prst="roundRect">
                <a:avLst>
                  <a:gd name="adj" fmla="val 1173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9FE8564F-E6B8-41EB-AEAE-D5961E0DB16C}"/>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2D141BF4-17B9-45C7-AB00-9D89661F651B}"/>
                  </a:ext>
                </a:extLst>
              </p:cNvPr>
              <p:cNvSpPr/>
              <p:nvPr/>
            </p:nvSpPr>
            <p:spPr>
              <a:xfrm>
                <a:off x="1266668" y="5365543"/>
                <a:ext cx="9598058" cy="3344377"/>
              </a:xfrm>
              <a:prstGeom prst="rect">
                <a:avLst/>
              </a:prstGeom>
            </p:spPr>
            <p:txBody>
              <a:bodyPr wrap="square">
                <a:spAutoFit/>
              </a:bodyPr>
              <a:lstStyle/>
              <a:p>
                <a:pPr algn="just" defTabSz="342900">
                  <a:lnSpc>
                    <a:spcPct val="150000"/>
                  </a:lnSpc>
                </a:pPr>
                <a:r>
                  <a:rPr lang="vi-VN" sz="2400" b="1">
                    <a:latin typeface="UTM Avo" panose="02040603050506020204" pitchFamily="18" charset="0"/>
                    <a:cs typeface="Times New Roman" panose="02020603050405020304" pitchFamily="18" charset="0"/>
                  </a:rPr>
                  <a:t>Em có cảnh báo và lời khuyên gì với bạn trong mỗi tình huống dưới đây?</a:t>
                </a:r>
                <a:endParaRPr lang="vi-VN" sz="2400">
                  <a:latin typeface="UTM Avo" panose="02040603050506020204" pitchFamily="18" charset="0"/>
                  <a:cs typeface="Times New Roman" panose="02020603050405020304" pitchFamily="18" charset="0"/>
                </a:endParaRPr>
              </a:p>
              <a:p>
                <a:pPr defTabSz="342900">
                  <a:lnSpc>
                    <a:spcPct val="150000"/>
                  </a:lnSpc>
                </a:pPr>
                <a:r>
                  <a:rPr lang="vi-VN" sz="2400">
                    <a:latin typeface="UTM Avo" panose="02040603050506020204" pitchFamily="18" charset="0"/>
                    <a:cs typeface="Times New Roman" panose="02020603050405020304" pitchFamily="18" charset="0"/>
                  </a:rPr>
                  <a:t>a)</a:t>
                </a:r>
                <a:r>
                  <a:rPr lang="en-US" sz="2400">
                    <a:latin typeface="UTM Avo" panose="02040603050506020204" pitchFamily="18" charset="0"/>
                    <a:cs typeface="Times New Roman" panose="02020603050405020304" pitchFamily="18" charset="0"/>
                  </a:rPr>
                  <a:t> </a:t>
                </a:r>
                <a:r>
                  <a:rPr lang="vi-VN" sz="2400">
                    <a:latin typeface="UTM Avo" panose="02040603050506020204" pitchFamily="18" charset="0"/>
                    <a:cs typeface="Times New Roman" panose="02020603050405020304" pitchFamily="18" charset="0"/>
                  </a:rPr>
                  <a:t>Bạn em quay video các bạn trong lớp có hành vi bạo lực và đăng lên mạng xã hội.</a:t>
                </a:r>
              </a:p>
              <a:p>
                <a:pPr defTabSz="342900">
                  <a:lnSpc>
                    <a:spcPct val="150000"/>
                  </a:lnSpc>
                </a:pPr>
                <a:r>
                  <a:rPr lang="vi-VN" sz="2400">
                    <a:latin typeface="UTM Avo" panose="02040603050506020204" pitchFamily="18" charset="0"/>
                    <a:cs typeface="Times New Roman" panose="02020603050405020304" pitchFamily="18" charset="0"/>
                  </a:rPr>
                  <a:t>b)</a:t>
                </a:r>
                <a:r>
                  <a:rPr lang="en-US" sz="2400">
                    <a:latin typeface="UTM Avo" panose="02040603050506020204" pitchFamily="18" charset="0"/>
                    <a:cs typeface="Times New Roman" panose="02020603050405020304" pitchFamily="18" charset="0"/>
                  </a:rPr>
                  <a:t> </a:t>
                </a:r>
                <a:r>
                  <a:rPr lang="vi-VN" sz="2400">
                    <a:latin typeface="UTM Avo" panose="02040603050506020204" pitchFamily="18" charset="0"/>
                    <a:cs typeface="Times New Roman" panose="02020603050405020304" pitchFamily="18" charset="0"/>
                  </a:rPr>
                  <a:t>Một người bạn s</a:t>
                </a:r>
                <a:r>
                  <a:rPr lang="en-US" sz="2400">
                    <a:latin typeface="UTM Avo" panose="02040603050506020204" pitchFamily="18" charset="0"/>
                    <a:cs typeface="Times New Roman" panose="02020603050405020304" pitchFamily="18" charset="0"/>
                  </a:rPr>
                  <a:t>ử</a:t>
                </a:r>
                <a:r>
                  <a:rPr lang="vi-VN" sz="2400">
                    <a:latin typeface="UTM Avo" panose="02040603050506020204" pitchFamily="18" charset="0"/>
                    <a:cs typeface="Times New Roman" panose="02020603050405020304" pitchFamily="18" charset="0"/>
                  </a:rPr>
                  <a:t> dụng </a:t>
                </a:r>
                <a:r>
                  <a:rPr lang="en-US" sz="2400">
                    <a:latin typeface="UTM Avo" panose="02040603050506020204" pitchFamily="18" charset="0"/>
                    <a:cs typeface="Times New Roman" panose="02020603050405020304" pitchFamily="18" charset="0"/>
                  </a:rPr>
                  <a:t>ả</a:t>
                </a:r>
                <a:r>
                  <a:rPr lang="vi-VN" sz="2400">
                    <a:latin typeface="UTM Avo" panose="02040603050506020204" pitchFamily="18" charset="0"/>
                    <a:cs typeface="Times New Roman" panose="02020603050405020304" pitchFamily="18" charset="0"/>
                  </a:rPr>
                  <a:t>nh em chụp để tham gia một cuộc thi ảnh nhưng chưa có sự đồng ý của em.</a:t>
                </a:r>
              </a:p>
            </p:txBody>
          </p:sp>
        </p:grpSp>
        <p:pic>
          <p:nvPicPr>
            <p:cNvPr id="5" name="Picture 4">
              <a:extLst>
                <a:ext uri="{FF2B5EF4-FFF2-40B4-BE49-F238E27FC236}">
                  <a16:creationId xmlns:a16="http://schemas.microsoft.com/office/drawing/2014/main" xmlns="" id="{AA44AA6C-6AFC-4543-9C29-F62F86FA265A}"/>
                </a:ext>
              </a:extLst>
            </p:cNvPr>
            <p:cNvPicPr>
              <a:picLocks noChangeAspect="1"/>
            </p:cNvPicPr>
            <p:nvPr/>
          </p:nvPicPr>
          <p:blipFill>
            <a:blip r:embed="rId3"/>
            <a:stretch>
              <a:fillRect/>
            </a:stretch>
          </p:blipFill>
          <p:spPr>
            <a:xfrm>
              <a:off x="572046" y="888875"/>
              <a:ext cx="771755" cy="766168"/>
            </a:xfrm>
            <a:prstGeom prst="rect">
              <a:avLst/>
            </a:prstGeom>
          </p:spPr>
        </p:pic>
        <p:pic>
          <p:nvPicPr>
            <p:cNvPr id="6" name="Picture 5">
              <a:extLst>
                <a:ext uri="{FF2B5EF4-FFF2-40B4-BE49-F238E27FC236}">
                  <a16:creationId xmlns:a16="http://schemas.microsoft.com/office/drawing/2014/main" xmlns="" id="{AFF69CAA-F888-47D1-8BA6-6C7A12BF6718}"/>
                </a:ext>
              </a:extLst>
            </p:cNvPr>
            <p:cNvPicPr>
              <a:picLocks noChangeAspect="1"/>
            </p:cNvPicPr>
            <p:nvPr/>
          </p:nvPicPr>
          <p:blipFill>
            <a:blip r:embed="rId4"/>
            <a:stretch>
              <a:fillRect/>
            </a:stretch>
          </p:blipFill>
          <p:spPr>
            <a:xfrm>
              <a:off x="10319515" y="1080837"/>
              <a:ext cx="661756" cy="554444"/>
            </a:xfrm>
            <a:prstGeom prst="rect">
              <a:avLst/>
            </a:prstGeom>
          </p:spPr>
        </p:pic>
      </p:grpSp>
    </p:spTree>
    <p:extLst>
      <p:ext uri="{BB962C8B-B14F-4D97-AF65-F5344CB8AC3E}">
        <p14:creationId xmlns:p14="http://schemas.microsoft.com/office/powerpoint/2010/main" val="24610658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C07CE546-6530-4D42-B778-D4778D455037}"/>
              </a:ext>
            </a:extLst>
          </p:cNvPr>
          <p:cNvPicPr>
            <a:picLocks noChangeAspect="1"/>
          </p:cNvPicPr>
          <p:nvPr/>
        </p:nvPicPr>
        <p:blipFill rotWithShape="1">
          <a:blip r:embed="rId2"/>
          <a:srcRect r="73251" b="-12880"/>
          <a:stretch/>
        </p:blipFill>
        <p:spPr>
          <a:xfrm>
            <a:off x="510166" y="377154"/>
            <a:ext cx="933623" cy="1056562"/>
          </a:xfrm>
          <a:prstGeom prst="rect">
            <a:avLst/>
          </a:prstGeom>
        </p:spPr>
      </p:pic>
      <p:sp>
        <p:nvSpPr>
          <p:cNvPr id="23" name="Rectangle 22">
            <a:extLst>
              <a:ext uri="{FF2B5EF4-FFF2-40B4-BE49-F238E27FC236}">
                <a16:creationId xmlns:a16="http://schemas.microsoft.com/office/drawing/2014/main" xmlns="" id="{BDA09E34-DFEE-4830-82E0-C6C4ED1A4B3B}"/>
              </a:ext>
            </a:extLst>
          </p:cNvPr>
          <p:cNvSpPr/>
          <p:nvPr/>
        </p:nvSpPr>
        <p:spPr>
          <a:xfrm>
            <a:off x="602308" y="1433716"/>
            <a:ext cx="10605623" cy="4616648"/>
          </a:xfrm>
          <a:prstGeom prst="rect">
            <a:avLst/>
          </a:prstGeom>
        </p:spPr>
        <p:txBody>
          <a:bodyPr wrap="square">
            <a:spAutoFit/>
          </a:bodyPr>
          <a:lstStyle/>
          <a:p>
            <a:pPr algn="just" defTabSz="342900">
              <a:spcAft>
                <a:spcPts val="600"/>
              </a:spcAft>
            </a:pPr>
            <a:r>
              <a:rPr lang="vi-VN" sz="2400" b="1">
                <a:latin typeface="UTM Avo" panose="02040603050506020204" pitchFamily="18" charset="0"/>
                <a:cs typeface="Times New Roman" panose="02020603050405020304" pitchFamily="18" charset="0"/>
              </a:rPr>
              <a:t>Em hãy xác định các hành động dưới đây là vi phạm hay không vi phạm đạo đức, pháp luật và văn hoá khi sử dụng công nghệ kĩ thuật số.</a:t>
            </a:r>
            <a:endParaRPr lang="vi-VN" sz="2400">
              <a:latin typeface="UTM Avo" panose="02040603050506020204" pitchFamily="18" charset="0"/>
              <a:cs typeface="Times New Roman" panose="02020603050405020304" pitchFamily="18" charset="0"/>
            </a:endParaRPr>
          </a:p>
          <a:p>
            <a:pPr defTabSz="342900">
              <a:spcAft>
                <a:spcPts val="600"/>
              </a:spcAft>
            </a:pPr>
            <a:r>
              <a:rPr lang="vi-VN" sz="2400">
                <a:latin typeface="UTM Avo" panose="02040603050506020204" pitchFamily="18" charset="0"/>
                <a:cs typeface="Times New Roman" panose="02020603050405020304" pitchFamily="18" charset="0"/>
              </a:rPr>
              <a:t>a)	</a:t>
            </a:r>
            <a:r>
              <a:rPr lang="en-US" sz="2400">
                <a:latin typeface="UTM Avo" panose="02040603050506020204" pitchFamily="18" charset="0"/>
                <a:cs typeface="Times New Roman" panose="02020603050405020304" pitchFamily="18" charset="0"/>
              </a:rPr>
              <a:t> </a:t>
            </a:r>
            <a:r>
              <a:rPr lang="vi-VN" sz="2400">
                <a:latin typeface="UTM Avo" panose="02040603050506020204" pitchFamily="18" charset="0"/>
                <a:cs typeface="Times New Roman" panose="02020603050405020304" pitchFamily="18" charset="0"/>
              </a:rPr>
              <a:t>Chia sẻ thông tin mua bán động vật hoang d</a:t>
            </a:r>
            <a:r>
              <a:rPr lang="en-US" sz="2400">
                <a:latin typeface="UTM Avo" panose="02040603050506020204" pitchFamily="18" charset="0"/>
                <a:cs typeface="Times New Roman" panose="02020603050405020304" pitchFamily="18" charset="0"/>
              </a:rPr>
              <a:t>ã</a:t>
            </a:r>
            <a:r>
              <a:rPr lang="vi-VN" sz="2400">
                <a:latin typeface="UTM Avo" panose="02040603050506020204" pitchFamily="18" charset="0"/>
                <a:cs typeface="Times New Roman" panose="02020603050405020304" pitchFamily="18" charset="0"/>
              </a:rPr>
              <a:t> quý hiếm.</a:t>
            </a:r>
          </a:p>
          <a:p>
            <a:pPr defTabSz="342900">
              <a:spcAft>
                <a:spcPts val="600"/>
              </a:spcAft>
            </a:pPr>
            <a:r>
              <a:rPr lang="vi-VN" sz="2400">
                <a:latin typeface="UTM Avo" panose="02040603050506020204" pitchFamily="18" charset="0"/>
                <a:cs typeface="Times New Roman" panose="02020603050405020304" pitchFamily="18" charset="0"/>
              </a:rPr>
              <a:t>b)	</a:t>
            </a:r>
            <a:r>
              <a:rPr lang="en-US" sz="2400">
                <a:latin typeface="UTM Avo" panose="02040603050506020204" pitchFamily="18" charset="0"/>
                <a:cs typeface="Times New Roman" panose="02020603050405020304" pitchFamily="18" charset="0"/>
              </a:rPr>
              <a:t> </a:t>
            </a:r>
            <a:r>
              <a:rPr lang="vi-VN" sz="2400">
                <a:latin typeface="UTM Avo" panose="02040603050506020204" pitchFamily="18" charset="0"/>
                <a:cs typeface="Times New Roman" panose="02020603050405020304" pitchFamily="18" charset="0"/>
              </a:rPr>
              <a:t>Tạo một trang cá nhân để chia sẻ những kinh nghiệm học tập của mình.</a:t>
            </a:r>
          </a:p>
          <a:p>
            <a:pPr defTabSz="342900">
              <a:spcAft>
                <a:spcPts val="600"/>
              </a:spcAft>
            </a:pPr>
            <a:r>
              <a:rPr lang="vi-VN" sz="2400">
                <a:latin typeface="UTM Avo" panose="02040603050506020204" pitchFamily="18" charset="0"/>
                <a:cs typeface="Times New Roman" panose="02020603050405020304" pitchFamily="18" charset="0"/>
              </a:rPr>
              <a:t>c)	</a:t>
            </a:r>
            <a:r>
              <a:rPr lang="en-US" sz="2400">
                <a:latin typeface="UTM Avo" panose="02040603050506020204" pitchFamily="18" charset="0"/>
                <a:cs typeface="Times New Roman" panose="02020603050405020304" pitchFamily="18" charset="0"/>
              </a:rPr>
              <a:t> </a:t>
            </a:r>
            <a:r>
              <a:rPr lang="vi-VN" sz="2400">
                <a:latin typeface="UTM Avo" panose="02040603050506020204" pitchFamily="18" charset="0"/>
                <a:cs typeface="Times New Roman" panose="02020603050405020304" pitchFamily="18" charset="0"/>
              </a:rPr>
              <a:t>Quay và lan truyền video bạo lực học đường.</a:t>
            </a:r>
          </a:p>
          <a:p>
            <a:pPr defTabSz="342900">
              <a:spcAft>
                <a:spcPts val="600"/>
              </a:spcAft>
            </a:pPr>
            <a:r>
              <a:rPr lang="vi-VN" sz="2400">
                <a:latin typeface="UTM Avo" panose="02040603050506020204" pitchFamily="18" charset="0"/>
                <a:cs typeface="Times New Roman" panose="02020603050405020304" pitchFamily="18" charset="0"/>
              </a:rPr>
              <a:t>d)</a:t>
            </a:r>
            <a:r>
              <a:rPr lang="en-US" sz="2400">
                <a:latin typeface="UTM Avo" panose="02040603050506020204" pitchFamily="18" charset="0"/>
                <a:cs typeface="Times New Roman" panose="02020603050405020304" pitchFamily="18" charset="0"/>
              </a:rPr>
              <a:t> </a:t>
            </a:r>
            <a:r>
              <a:rPr lang="vi-VN" sz="2400">
                <a:latin typeface="UTM Avo" panose="02040603050506020204" pitchFamily="18" charset="0"/>
                <a:cs typeface="Times New Roman" panose="02020603050405020304" pitchFamily="18" charset="0"/>
              </a:rPr>
              <a:t>Sáng tác một bài thơ về lớp và gửi bạn bè cùng đọc.</a:t>
            </a:r>
          </a:p>
          <a:p>
            <a:pPr defTabSz="342900">
              <a:spcAft>
                <a:spcPts val="600"/>
              </a:spcAft>
            </a:pPr>
            <a:r>
              <a:rPr lang="vi-VN" sz="2400">
                <a:latin typeface="UTM Avo" panose="02040603050506020204" pitchFamily="18" charset="0"/>
                <a:cs typeface="Times New Roman" panose="02020603050405020304" pitchFamily="18" charset="0"/>
              </a:rPr>
              <a:t>e)</a:t>
            </a:r>
            <a:r>
              <a:rPr lang="en-US" sz="2400">
                <a:latin typeface="UTM Avo" panose="02040603050506020204" pitchFamily="18" charset="0"/>
                <a:cs typeface="Times New Roman" panose="02020603050405020304" pitchFamily="18" charset="0"/>
              </a:rPr>
              <a:t> </a:t>
            </a:r>
            <a:r>
              <a:rPr lang="vi-VN" sz="2400">
                <a:latin typeface="UTM Avo" panose="02040603050506020204" pitchFamily="18" charset="0"/>
                <a:cs typeface="Times New Roman" panose="02020603050405020304" pitchFamily="18" charset="0"/>
              </a:rPr>
              <a:t>Tham gia cá cược bóng đá qua Internet.</a:t>
            </a:r>
          </a:p>
          <a:p>
            <a:pPr defTabSz="342900">
              <a:spcAft>
                <a:spcPts val="600"/>
              </a:spcAft>
            </a:pPr>
            <a:r>
              <a:rPr lang="vi-VN" sz="2400">
                <a:latin typeface="UTM Avo" panose="02040603050506020204" pitchFamily="18" charset="0"/>
                <a:cs typeface="Times New Roman" panose="02020603050405020304" pitchFamily="18" charset="0"/>
              </a:rPr>
              <a:t>f)	Chia sẻ địa ch</a:t>
            </a:r>
            <a:r>
              <a:rPr lang="en-US" sz="2400">
                <a:latin typeface="UTM Avo" panose="02040603050506020204" pitchFamily="18" charset="0"/>
                <a:cs typeface="Times New Roman" panose="02020603050405020304" pitchFamily="18" charset="0"/>
              </a:rPr>
              <a:t>ỉ</a:t>
            </a:r>
            <a:r>
              <a:rPr lang="vi-VN" sz="2400">
                <a:latin typeface="UTM Avo" panose="02040603050506020204" pitchFamily="18" charset="0"/>
                <a:cs typeface="Times New Roman" panose="02020603050405020304" pitchFamily="18" charset="0"/>
              </a:rPr>
              <a:t> một website có chứa các bộ phim không có bản quyền sử dụng.</a:t>
            </a:r>
          </a:p>
        </p:txBody>
      </p:sp>
      <p:sp>
        <p:nvSpPr>
          <p:cNvPr id="4" name="矩形 10">
            <a:extLst>
              <a:ext uri="{FF2B5EF4-FFF2-40B4-BE49-F238E27FC236}">
                <a16:creationId xmlns:a16="http://schemas.microsoft.com/office/drawing/2014/main" xmlns="" id="{E488A0EA-D84B-4277-901A-1E393AF04F42}"/>
              </a:ext>
            </a:extLst>
          </p:cNvPr>
          <p:cNvSpPr/>
          <p:nvPr/>
        </p:nvSpPr>
        <p:spPr>
          <a:xfrm>
            <a:off x="1236893" y="619138"/>
            <a:ext cx="2757591" cy="641266"/>
          </a:xfrm>
          <a:prstGeom prst="rect">
            <a:avLst/>
          </a:prstGeom>
        </p:spPr>
        <p:txBody>
          <a:bodyPr wrap="square">
            <a:spAutoFit/>
          </a:bodyPr>
          <a:lstStyle/>
          <a:p>
            <a:pPr indent="266700">
              <a:lnSpc>
                <a:spcPct val="125000"/>
              </a:lnSpc>
              <a:spcAft>
                <a:spcPts val="400"/>
              </a:spcAft>
            </a:pPr>
            <a:r>
              <a:rPr lang="en-US" sz="3200" b="1">
                <a:solidFill>
                  <a:srgbClr val="00B050"/>
                </a:solidFill>
                <a:latin typeface="UTM Avo" panose="02040603050506020204" pitchFamily="18" charset="0"/>
                <a:cs typeface="Times New Roman" panose="02020603050405020304" pitchFamily="18" charset="0"/>
              </a:rPr>
              <a:t>LUYỆN TẬP</a:t>
            </a:r>
            <a:endParaRPr lang="vi-VN" sz="3200">
              <a:solidFill>
                <a:srgbClr val="00B05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34266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fade">
                                      <p:cBhvr>
                                        <p:cTn id="14" dur="1000"/>
                                        <p:tgtEl>
                                          <p:spTgt spid="23">
                                            <p:txEl>
                                              <p:pRg st="1" end="1"/>
                                            </p:txEl>
                                          </p:spTgt>
                                        </p:tgtEl>
                                      </p:cBhvr>
                                    </p:animEffect>
                                    <p:anim calcmode="lin" valueType="num">
                                      <p:cBhvr>
                                        <p:cTn id="15"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xEl>
                                              <p:pRg st="2" end="2"/>
                                            </p:txEl>
                                          </p:spTgt>
                                        </p:tgtEl>
                                        <p:attrNameLst>
                                          <p:attrName>style.visibility</p:attrName>
                                        </p:attrNameLst>
                                      </p:cBhvr>
                                      <p:to>
                                        <p:strVal val="visible"/>
                                      </p:to>
                                    </p:set>
                                    <p:animEffect transition="in" filter="fade">
                                      <p:cBhvr>
                                        <p:cTn id="21" dur="1000"/>
                                        <p:tgtEl>
                                          <p:spTgt spid="23">
                                            <p:txEl>
                                              <p:pRg st="2" end="2"/>
                                            </p:txEl>
                                          </p:spTgt>
                                        </p:tgtEl>
                                      </p:cBhvr>
                                    </p:animEffect>
                                    <p:anim calcmode="lin" valueType="num">
                                      <p:cBhvr>
                                        <p:cTn id="22" dur="100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3">
                                            <p:txEl>
                                              <p:pRg st="3" end="3"/>
                                            </p:txEl>
                                          </p:spTgt>
                                        </p:tgtEl>
                                        <p:attrNameLst>
                                          <p:attrName>style.visibility</p:attrName>
                                        </p:attrNameLst>
                                      </p:cBhvr>
                                      <p:to>
                                        <p:strVal val="visible"/>
                                      </p:to>
                                    </p:set>
                                    <p:animEffect transition="in" filter="fade">
                                      <p:cBhvr>
                                        <p:cTn id="28" dur="1000"/>
                                        <p:tgtEl>
                                          <p:spTgt spid="23">
                                            <p:txEl>
                                              <p:pRg st="3" end="3"/>
                                            </p:txEl>
                                          </p:spTgt>
                                        </p:tgtEl>
                                      </p:cBhvr>
                                    </p:animEffect>
                                    <p:anim calcmode="lin" valueType="num">
                                      <p:cBhvr>
                                        <p:cTn id="29" dur="1000" fill="hold"/>
                                        <p:tgtEl>
                                          <p:spTgt spid="2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3">
                                            <p:txEl>
                                              <p:pRg st="4" end="4"/>
                                            </p:txEl>
                                          </p:spTgt>
                                        </p:tgtEl>
                                        <p:attrNameLst>
                                          <p:attrName>style.visibility</p:attrName>
                                        </p:attrNameLst>
                                      </p:cBhvr>
                                      <p:to>
                                        <p:strVal val="visible"/>
                                      </p:to>
                                    </p:set>
                                    <p:animEffect transition="in" filter="fade">
                                      <p:cBhvr>
                                        <p:cTn id="35" dur="1000"/>
                                        <p:tgtEl>
                                          <p:spTgt spid="23">
                                            <p:txEl>
                                              <p:pRg st="4" end="4"/>
                                            </p:txEl>
                                          </p:spTgt>
                                        </p:tgtEl>
                                      </p:cBhvr>
                                    </p:animEffect>
                                    <p:anim calcmode="lin" valueType="num">
                                      <p:cBhvr>
                                        <p:cTn id="36" dur="1000" fill="hold"/>
                                        <p:tgtEl>
                                          <p:spTgt spid="2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3">
                                            <p:txEl>
                                              <p:pRg st="5" end="5"/>
                                            </p:txEl>
                                          </p:spTgt>
                                        </p:tgtEl>
                                        <p:attrNameLst>
                                          <p:attrName>style.visibility</p:attrName>
                                        </p:attrNameLst>
                                      </p:cBhvr>
                                      <p:to>
                                        <p:strVal val="visible"/>
                                      </p:to>
                                    </p:set>
                                    <p:animEffect transition="in" filter="fade">
                                      <p:cBhvr>
                                        <p:cTn id="42" dur="1000"/>
                                        <p:tgtEl>
                                          <p:spTgt spid="23">
                                            <p:txEl>
                                              <p:pRg st="5" end="5"/>
                                            </p:txEl>
                                          </p:spTgt>
                                        </p:tgtEl>
                                      </p:cBhvr>
                                    </p:animEffect>
                                    <p:anim calcmode="lin" valueType="num">
                                      <p:cBhvr>
                                        <p:cTn id="43" dur="1000" fill="hold"/>
                                        <p:tgtEl>
                                          <p:spTgt spid="2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3">
                                            <p:txEl>
                                              <p:pRg st="6" end="6"/>
                                            </p:txEl>
                                          </p:spTgt>
                                        </p:tgtEl>
                                        <p:attrNameLst>
                                          <p:attrName>style.visibility</p:attrName>
                                        </p:attrNameLst>
                                      </p:cBhvr>
                                      <p:to>
                                        <p:strVal val="visible"/>
                                      </p:to>
                                    </p:set>
                                    <p:animEffect transition="in" filter="fade">
                                      <p:cBhvr>
                                        <p:cTn id="49" dur="1000"/>
                                        <p:tgtEl>
                                          <p:spTgt spid="23">
                                            <p:txEl>
                                              <p:pRg st="6" end="6"/>
                                            </p:txEl>
                                          </p:spTgt>
                                        </p:tgtEl>
                                      </p:cBhvr>
                                    </p:animEffect>
                                    <p:anim calcmode="lin" valueType="num">
                                      <p:cBhvr>
                                        <p:cTn id="50" dur="1000" fill="hold"/>
                                        <p:tgtEl>
                                          <p:spTgt spid="2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8997A184-2F99-48F5-9951-99E36ACFE027}"/>
              </a:ext>
            </a:extLst>
          </p:cNvPr>
          <p:cNvPicPr>
            <a:picLocks noChangeAspect="1"/>
          </p:cNvPicPr>
          <p:nvPr/>
        </p:nvPicPr>
        <p:blipFill rotWithShape="1">
          <a:blip r:embed="rId2"/>
          <a:srcRect r="70376"/>
          <a:stretch/>
        </p:blipFill>
        <p:spPr>
          <a:xfrm>
            <a:off x="602308" y="406275"/>
            <a:ext cx="1033987" cy="952468"/>
          </a:xfrm>
          <a:prstGeom prst="rect">
            <a:avLst/>
          </a:prstGeom>
        </p:spPr>
      </p:pic>
      <p:sp>
        <p:nvSpPr>
          <p:cNvPr id="22" name="Rectangle 21">
            <a:extLst>
              <a:ext uri="{FF2B5EF4-FFF2-40B4-BE49-F238E27FC236}">
                <a16:creationId xmlns:a16="http://schemas.microsoft.com/office/drawing/2014/main" xmlns="" id="{507C80E0-3DC4-418C-B5E8-B9B488B82124}"/>
              </a:ext>
            </a:extLst>
          </p:cNvPr>
          <p:cNvSpPr/>
          <p:nvPr/>
        </p:nvSpPr>
        <p:spPr>
          <a:xfrm>
            <a:off x="602308" y="1358743"/>
            <a:ext cx="10631749" cy="2229841"/>
          </a:xfrm>
          <a:prstGeom prst="rect">
            <a:avLst/>
          </a:prstGeom>
        </p:spPr>
        <p:txBody>
          <a:bodyPr wrap="square">
            <a:spAutoFit/>
          </a:bodyPr>
          <a:lstStyle/>
          <a:p>
            <a:pPr algn="just" defTabSz="342900">
              <a:lnSpc>
                <a:spcPct val="150000"/>
              </a:lnSpc>
            </a:pPr>
            <a:r>
              <a:rPr lang="vi-VN" sz="2400">
                <a:latin typeface="UTM Avo" panose="02040603050506020204" pitchFamily="18" charset="0"/>
                <a:cs typeface="Times New Roman" panose="02020603050405020304" pitchFamily="18" charset="0"/>
              </a:rPr>
              <a:t>Em hãy tạo một sản phẩm số theo cách sáng tạo để hướng dẫn các bạn hiểu đúng về việc sử dụng công nghệ kĩ thuật số. Em hãy đảm bảo sản phẩm của mình thể hiện được đạo đức, tính văn hoá và không vi phạm pháp luật nhé.</a:t>
            </a:r>
          </a:p>
        </p:txBody>
      </p:sp>
      <p:sp>
        <p:nvSpPr>
          <p:cNvPr id="4" name="矩形 10">
            <a:extLst>
              <a:ext uri="{FF2B5EF4-FFF2-40B4-BE49-F238E27FC236}">
                <a16:creationId xmlns:a16="http://schemas.microsoft.com/office/drawing/2014/main" xmlns="" id="{9D416E2C-43CB-4100-BC72-512F26D1830A}"/>
              </a:ext>
            </a:extLst>
          </p:cNvPr>
          <p:cNvSpPr/>
          <p:nvPr/>
        </p:nvSpPr>
        <p:spPr>
          <a:xfrm>
            <a:off x="1381272" y="499427"/>
            <a:ext cx="2757591" cy="641266"/>
          </a:xfrm>
          <a:prstGeom prst="rect">
            <a:avLst/>
          </a:prstGeom>
        </p:spPr>
        <p:txBody>
          <a:bodyPr wrap="square">
            <a:spAutoFit/>
          </a:bodyPr>
          <a:lstStyle/>
          <a:p>
            <a:pPr indent="266700">
              <a:lnSpc>
                <a:spcPct val="125000"/>
              </a:lnSpc>
              <a:spcAft>
                <a:spcPts val="400"/>
              </a:spcAft>
            </a:pPr>
            <a:r>
              <a:rPr lang="en-US" sz="3200" b="1">
                <a:solidFill>
                  <a:srgbClr val="00B050"/>
                </a:solidFill>
                <a:latin typeface="UTM Avo" panose="02040603050506020204" pitchFamily="18" charset="0"/>
                <a:cs typeface="Times New Roman" panose="02020603050405020304" pitchFamily="18" charset="0"/>
              </a:rPr>
              <a:t>VẬN DỤNG</a:t>
            </a:r>
            <a:endParaRPr lang="vi-VN" sz="3200">
              <a:solidFill>
                <a:srgbClr val="00B05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53547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doll, toy&#10;&#10;Description automatically generated">
            <a:extLst>
              <a:ext uri="{FF2B5EF4-FFF2-40B4-BE49-F238E27FC236}">
                <a16:creationId xmlns:a16="http://schemas.microsoft.com/office/drawing/2014/main" xmlns="" id="{25351101-4189-4A95-92B9-C403331339B7}"/>
              </a:ext>
            </a:extLst>
          </p:cNvPr>
          <p:cNvPicPr>
            <a:picLocks noChangeAspect="1"/>
          </p:cNvPicPr>
          <p:nvPr/>
        </p:nvPicPr>
        <p:blipFill rotWithShape="1">
          <a:blip r:embed="rId2">
            <a:extLst>
              <a:ext uri="{28A0092B-C50C-407E-A947-70E740481C1C}">
                <a14:useLocalDpi xmlns:a14="http://schemas.microsoft.com/office/drawing/2010/main" val="0"/>
              </a:ext>
            </a:extLst>
          </a:blip>
          <a:srcRect r="68252"/>
          <a:stretch/>
        </p:blipFill>
        <p:spPr>
          <a:xfrm flipH="1">
            <a:off x="8905450" y="1123526"/>
            <a:ext cx="2142023" cy="4604800"/>
          </a:xfrm>
          <a:prstGeom prst="rect">
            <a:avLst/>
          </a:prstGeom>
        </p:spPr>
      </p:pic>
      <p:cxnSp>
        <p:nvCxnSpPr>
          <p:cNvPr id="3" name="Straight Connector 2">
            <a:extLst>
              <a:ext uri="{FF2B5EF4-FFF2-40B4-BE49-F238E27FC236}">
                <a16:creationId xmlns:a16="http://schemas.microsoft.com/office/drawing/2014/main" xmlns="" id="{A789B2F1-9C2C-475F-B037-C1C1A894A4E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4" name="Picture 2" descr="Khám phá lễ hội ruộng bậc thang Mù Cang Chải 2020">
            <a:extLst>
              <a:ext uri="{FF2B5EF4-FFF2-40B4-BE49-F238E27FC236}">
                <a16:creationId xmlns:a16="http://schemas.microsoft.com/office/drawing/2014/main" xmlns="" id="{42AD9C6B-BEA0-42C7-99E7-C7814498B95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10676" y="2245338"/>
            <a:ext cx="3537345" cy="2361177"/>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xmlns="" id="{95CB7C3D-6E02-4163-9000-BCEF16FDE92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doll, toy&#10;&#10;Description automatically generated">
            <a:extLst>
              <a:ext uri="{FF2B5EF4-FFF2-40B4-BE49-F238E27FC236}">
                <a16:creationId xmlns:a16="http://schemas.microsoft.com/office/drawing/2014/main" xmlns="" id="{DF3CDA05-0931-4247-AE65-2EE96FD2E736}"/>
              </a:ext>
            </a:extLst>
          </p:cNvPr>
          <p:cNvPicPr>
            <a:picLocks noChangeAspect="1"/>
          </p:cNvPicPr>
          <p:nvPr/>
        </p:nvPicPr>
        <p:blipFill rotWithShape="1">
          <a:blip r:embed="rId2">
            <a:extLst>
              <a:ext uri="{28A0092B-C50C-407E-A947-70E740481C1C}">
                <a14:useLocalDpi xmlns:a14="http://schemas.microsoft.com/office/drawing/2010/main" val="0"/>
              </a:ext>
            </a:extLst>
          </a:blip>
          <a:srcRect l="68870"/>
          <a:stretch/>
        </p:blipFill>
        <p:spPr>
          <a:xfrm>
            <a:off x="1186223" y="1123526"/>
            <a:ext cx="2100329" cy="4604800"/>
          </a:xfrm>
          <a:prstGeom prst="rect">
            <a:avLst/>
          </a:prstGeom>
        </p:spPr>
      </p:pic>
      <p:sp>
        <p:nvSpPr>
          <p:cNvPr id="9" name="Rectangle 8">
            <a:extLst>
              <a:ext uri="{FF2B5EF4-FFF2-40B4-BE49-F238E27FC236}">
                <a16:creationId xmlns:a16="http://schemas.microsoft.com/office/drawing/2014/main" xmlns="" id="{3AABBAAB-A464-474D-BF56-7F129726B5CA}"/>
              </a:ext>
            </a:extLst>
          </p:cNvPr>
          <p:cNvSpPr/>
          <p:nvPr/>
        </p:nvSpPr>
        <p:spPr>
          <a:xfrm>
            <a:off x="755583" y="323607"/>
            <a:ext cx="11045422" cy="54668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342900">
              <a:lnSpc>
                <a:spcPct val="140000"/>
              </a:lnSpc>
            </a:pPr>
            <a:r>
              <a:rPr lang="en-US" sz="2400" b="1">
                <a:latin typeface="UTM Avo" panose="02040603050506020204" pitchFamily="18" charset="0"/>
                <a:cs typeface="Times New Roman" panose="02020603050405020304" pitchFamily="18" charset="0"/>
              </a:rPr>
              <a:t>Khoa chia sẻ cho An bức ảnh ruộng bậc thang mà mình đã chụp.</a:t>
            </a:r>
          </a:p>
        </p:txBody>
      </p:sp>
    </p:spTree>
    <p:extLst>
      <p:ext uri="{BB962C8B-B14F-4D97-AF65-F5344CB8AC3E}">
        <p14:creationId xmlns:p14="http://schemas.microsoft.com/office/powerpoint/2010/main" val="1776058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171FC27-8D2B-4ACA-BFE5-51BB5DE0B93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0592" y="3399503"/>
            <a:ext cx="3885552" cy="3053587"/>
          </a:xfrm>
          <a:prstGeom prst="rect">
            <a:avLst/>
          </a:prstGeom>
        </p:spPr>
      </p:pic>
      <p:sp>
        <p:nvSpPr>
          <p:cNvPr id="2" name="Speech Bubble: Rectangle with Corners Rounded 1">
            <a:extLst>
              <a:ext uri="{FF2B5EF4-FFF2-40B4-BE49-F238E27FC236}">
                <a16:creationId xmlns:a16="http://schemas.microsoft.com/office/drawing/2014/main" xmlns="" id="{39841502-50BA-4B15-8B4C-A4FE48821C2A}"/>
              </a:ext>
            </a:extLst>
          </p:cNvPr>
          <p:cNvSpPr/>
          <p:nvPr/>
        </p:nvSpPr>
        <p:spPr>
          <a:xfrm>
            <a:off x="2189747" y="494029"/>
            <a:ext cx="8694563" cy="2934971"/>
          </a:xfrm>
          <a:prstGeom prst="wedgeRoundRectCallout">
            <a:avLst>
              <a:gd name="adj1" fmla="val -22127"/>
              <a:gd name="adj2" fmla="val 74939"/>
              <a:gd name="adj3" fmla="val 16667"/>
            </a:avLst>
          </a:prstGeom>
          <a:solidFill>
            <a:schemeClr val="bg2">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xmlns="" id="{A5350B1E-8072-4C4B-BD9E-D36B90F3D519}"/>
              </a:ext>
            </a:extLst>
          </p:cNvPr>
          <p:cNvSpPr txBox="1"/>
          <p:nvPr/>
        </p:nvSpPr>
        <p:spPr>
          <a:xfrm>
            <a:off x="2049249" y="573479"/>
            <a:ext cx="8975557" cy="2934971"/>
          </a:xfrm>
          <a:prstGeom prst="rect">
            <a:avLst/>
          </a:prstGeom>
          <a:noFill/>
        </p:spPr>
        <p:txBody>
          <a:bodyPr wrap="square">
            <a:spAutoFit/>
          </a:bodyPr>
          <a:lstStyle/>
          <a:p>
            <a:pPr lvl="0" algn="ctr" defTabSz="342900">
              <a:lnSpc>
                <a:spcPct val="135000"/>
              </a:lnSpc>
              <a:defRPr/>
            </a:pPr>
            <a:r>
              <a:rPr lang="vi-VN" sz="2800" b="1">
                <a:solidFill>
                  <a:srgbClr val="000000"/>
                </a:solidFill>
                <a:latin typeface="UTM Avo" panose="02040603050506020204" pitchFamily="18" charset="0"/>
                <a:cs typeface="Times New Roman" panose="02020603050405020304" pitchFamily="18" charset="0"/>
              </a:rPr>
              <a:t>Trường hợp 1: </a:t>
            </a:r>
            <a:r>
              <a:rPr lang="vi-VN" sz="2800">
                <a:solidFill>
                  <a:srgbClr val="000000"/>
                </a:solidFill>
                <a:latin typeface="UTM Avo" panose="02040603050506020204" pitchFamily="18" charset="0"/>
                <a:cs typeface="Times New Roman" panose="02020603050405020304" pitchFamily="18" charset="0"/>
              </a:rPr>
              <a:t>An không hỏi ý kiến Khoa, tự mình ch</a:t>
            </a:r>
            <a:r>
              <a:rPr lang="en-US" sz="2800">
                <a:solidFill>
                  <a:srgbClr val="000000"/>
                </a:solidFill>
                <a:latin typeface="UTM Avo" panose="02040603050506020204" pitchFamily="18" charset="0"/>
                <a:cs typeface="Times New Roman" panose="02020603050405020304" pitchFamily="18" charset="0"/>
              </a:rPr>
              <a:t>ỉ</a:t>
            </a:r>
            <a:r>
              <a:rPr lang="vi-VN" sz="2800">
                <a:solidFill>
                  <a:srgbClr val="000000"/>
                </a:solidFill>
                <a:latin typeface="UTM Avo" panose="02040603050506020204" pitchFamily="18" charset="0"/>
                <a:cs typeface="Times New Roman" panose="02020603050405020304" pitchFamily="18" charset="0"/>
              </a:rPr>
              <a:t>nh sửa bức ảnh và sử dụng làm nền cho ảnh của mình rồi đưa lên trang cá nhân trên mạng xã hội. An viết chú thích cho bức ảnh: </a:t>
            </a:r>
            <a:r>
              <a:rPr lang="vi-VN" sz="2800" i="1">
                <a:solidFill>
                  <a:srgbClr val="000000"/>
                </a:solidFill>
                <a:latin typeface="UTM Avo" panose="02040603050506020204" pitchFamily="18" charset="0"/>
                <a:cs typeface="Times New Roman" panose="02020603050405020304" pitchFamily="18" charset="0"/>
              </a:rPr>
              <a:t>Thật tuyệt khi được đến th</a:t>
            </a:r>
            <a:r>
              <a:rPr lang="en-US" sz="2800" i="1">
                <a:solidFill>
                  <a:srgbClr val="000000"/>
                </a:solidFill>
                <a:latin typeface="UTM Avo" panose="02040603050506020204" pitchFamily="18" charset="0"/>
                <a:cs typeface="Times New Roman" panose="02020603050405020304" pitchFamily="18" charset="0"/>
              </a:rPr>
              <a:t>ă</a:t>
            </a:r>
            <a:r>
              <a:rPr lang="vi-VN" sz="2800" i="1">
                <a:solidFill>
                  <a:srgbClr val="000000"/>
                </a:solidFill>
                <a:latin typeface="UTM Avo" panose="02040603050506020204" pitchFamily="18" charset="0"/>
                <a:cs typeface="Times New Roman" panose="02020603050405020304" pitchFamily="18" charset="0"/>
              </a:rPr>
              <a:t>m nơi này.</a:t>
            </a:r>
            <a:endParaRPr kumimoji="0" lang="en-US" sz="2800" i="1"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54476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171FC27-8D2B-4ACA-BFE5-51BB5DE0B93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0592" y="3399503"/>
            <a:ext cx="3885552" cy="3053587"/>
          </a:xfrm>
          <a:prstGeom prst="rect">
            <a:avLst/>
          </a:prstGeom>
        </p:spPr>
      </p:pic>
      <p:sp>
        <p:nvSpPr>
          <p:cNvPr id="2" name="Speech Bubble: Rectangle with Corners Rounded 1">
            <a:extLst>
              <a:ext uri="{FF2B5EF4-FFF2-40B4-BE49-F238E27FC236}">
                <a16:creationId xmlns:a16="http://schemas.microsoft.com/office/drawing/2014/main" xmlns="" id="{39841502-50BA-4B15-8B4C-A4FE48821C2A}"/>
              </a:ext>
            </a:extLst>
          </p:cNvPr>
          <p:cNvSpPr/>
          <p:nvPr/>
        </p:nvSpPr>
        <p:spPr>
          <a:xfrm>
            <a:off x="2189747" y="494029"/>
            <a:ext cx="8694563" cy="2934971"/>
          </a:xfrm>
          <a:prstGeom prst="wedgeRoundRectCallout">
            <a:avLst>
              <a:gd name="adj1" fmla="val -22127"/>
              <a:gd name="adj2" fmla="val 74939"/>
              <a:gd name="adj3" fmla="val 16667"/>
            </a:avLst>
          </a:prstGeom>
          <a:solidFill>
            <a:schemeClr val="bg2">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xmlns="" id="{A5350B1E-8072-4C4B-BD9E-D36B90F3D519}"/>
              </a:ext>
            </a:extLst>
          </p:cNvPr>
          <p:cNvSpPr txBox="1"/>
          <p:nvPr/>
        </p:nvSpPr>
        <p:spPr>
          <a:xfrm>
            <a:off x="2049249" y="770130"/>
            <a:ext cx="8975557" cy="2353273"/>
          </a:xfrm>
          <a:prstGeom prst="rect">
            <a:avLst/>
          </a:prstGeom>
          <a:noFill/>
        </p:spPr>
        <p:txBody>
          <a:bodyPr wrap="square">
            <a:spAutoFit/>
          </a:bodyPr>
          <a:lstStyle/>
          <a:p>
            <a:pPr lvl="0" algn="ctr" defTabSz="342900">
              <a:lnSpc>
                <a:spcPct val="135000"/>
              </a:lnSpc>
              <a:defRPr/>
            </a:pPr>
            <a:r>
              <a:rPr lang="vi-VN" sz="2800" b="1">
                <a:solidFill>
                  <a:srgbClr val="000000"/>
                </a:solidFill>
                <a:latin typeface="UTM Avo" panose="02040603050506020204" pitchFamily="18" charset="0"/>
                <a:cs typeface="Times New Roman" panose="02020603050405020304" pitchFamily="18" charset="0"/>
              </a:rPr>
              <a:t>Trường hợp 2: </a:t>
            </a:r>
            <a:r>
              <a:rPr lang="vi-VN" sz="2800">
                <a:solidFill>
                  <a:srgbClr val="000000"/>
                </a:solidFill>
                <a:latin typeface="UTM Avo" panose="02040603050506020204" pitchFamily="18" charset="0"/>
                <a:cs typeface="Times New Roman" panose="02020603050405020304" pitchFamily="18" charset="0"/>
              </a:rPr>
              <a:t>An xin phép Khoa, ch</a:t>
            </a:r>
            <a:r>
              <a:rPr lang="en-US" sz="2800">
                <a:solidFill>
                  <a:srgbClr val="000000"/>
                </a:solidFill>
                <a:latin typeface="UTM Avo" panose="02040603050506020204" pitchFamily="18" charset="0"/>
                <a:cs typeface="Times New Roman" panose="02020603050405020304" pitchFamily="18" charset="0"/>
              </a:rPr>
              <a:t>ỉ</a:t>
            </a:r>
            <a:r>
              <a:rPr lang="vi-VN" sz="2800">
                <a:solidFill>
                  <a:srgbClr val="000000"/>
                </a:solidFill>
                <a:latin typeface="UTM Avo" panose="02040603050506020204" pitchFamily="18" charset="0"/>
                <a:cs typeface="Times New Roman" panose="02020603050405020304" pitchFamily="18" charset="0"/>
              </a:rPr>
              <a:t>nh sửa lại bức ảnh cho đẹp hơn rồi đưa lên trang cá nhân trên mạng xã hội. An viết chú thích cho bức ảnh: </a:t>
            </a:r>
            <a:r>
              <a:rPr lang="vi-VN" sz="2800" i="1">
                <a:solidFill>
                  <a:srgbClr val="000000"/>
                </a:solidFill>
                <a:latin typeface="UTM Avo" panose="02040603050506020204" pitchFamily="18" charset="0"/>
                <a:cs typeface="Times New Roman" panose="02020603050405020304" pitchFamily="18" charset="0"/>
              </a:rPr>
              <a:t>Đất nước ta thật là đẹp (người chụp L</a:t>
            </a:r>
            <a:r>
              <a:rPr lang="en-US" sz="2800" i="1">
                <a:solidFill>
                  <a:srgbClr val="000000"/>
                </a:solidFill>
                <a:latin typeface="UTM Avo" panose="02040603050506020204" pitchFamily="18" charset="0"/>
                <a:cs typeface="Times New Roman" panose="02020603050405020304" pitchFamily="18" charset="0"/>
              </a:rPr>
              <a:t>ê </a:t>
            </a:r>
            <a:r>
              <a:rPr lang="vi-VN" sz="2800" i="1">
                <a:solidFill>
                  <a:srgbClr val="000000"/>
                </a:solidFill>
                <a:latin typeface="UTM Avo" panose="02040603050506020204" pitchFamily="18" charset="0"/>
                <a:cs typeface="Times New Roman" panose="02020603050405020304" pitchFamily="18" charset="0"/>
              </a:rPr>
              <a:t>Khoa).</a:t>
            </a:r>
            <a:endParaRPr kumimoji="0" lang="en-US" sz="2800" i="1"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278026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171FC27-8D2B-4ACA-BFE5-51BB5DE0B93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0592" y="3399503"/>
            <a:ext cx="3885552" cy="3053587"/>
          </a:xfrm>
          <a:prstGeom prst="rect">
            <a:avLst/>
          </a:prstGeom>
        </p:spPr>
      </p:pic>
      <p:sp>
        <p:nvSpPr>
          <p:cNvPr id="2" name="Speech Bubble: Rectangle with Corners Rounded 1">
            <a:extLst>
              <a:ext uri="{FF2B5EF4-FFF2-40B4-BE49-F238E27FC236}">
                <a16:creationId xmlns:a16="http://schemas.microsoft.com/office/drawing/2014/main" xmlns="" id="{39841502-50BA-4B15-8B4C-A4FE48821C2A}"/>
              </a:ext>
            </a:extLst>
          </p:cNvPr>
          <p:cNvSpPr/>
          <p:nvPr/>
        </p:nvSpPr>
        <p:spPr>
          <a:xfrm>
            <a:off x="2189747" y="1205680"/>
            <a:ext cx="8458588" cy="1482213"/>
          </a:xfrm>
          <a:prstGeom prst="wedgeRoundRectCallout">
            <a:avLst>
              <a:gd name="adj1" fmla="val -22127"/>
              <a:gd name="adj2" fmla="val 138620"/>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xmlns="" id="{A5350B1E-8072-4C4B-BD9E-D36B90F3D519}"/>
              </a:ext>
            </a:extLst>
          </p:cNvPr>
          <p:cNvSpPr txBox="1"/>
          <p:nvPr/>
        </p:nvSpPr>
        <p:spPr>
          <a:xfrm>
            <a:off x="1931262" y="1641991"/>
            <a:ext cx="8975557" cy="609590"/>
          </a:xfrm>
          <a:prstGeom prst="rect">
            <a:avLst/>
          </a:prstGeom>
          <a:noFill/>
        </p:spPr>
        <p:txBody>
          <a:bodyPr wrap="square">
            <a:spAutoFit/>
          </a:bodyPr>
          <a:lstStyle/>
          <a:p>
            <a:pPr lvl="0" algn="ctr" defTabSz="342900">
              <a:lnSpc>
                <a:spcPct val="135000"/>
              </a:lnSpc>
              <a:defRPr/>
            </a:pPr>
            <a:r>
              <a:rPr lang="vi-VN" sz="2800" b="1">
                <a:solidFill>
                  <a:srgbClr val="000000"/>
                </a:solidFill>
                <a:latin typeface="UTM Avo" panose="02040603050506020204" pitchFamily="18" charset="0"/>
                <a:cs typeface="Times New Roman" panose="02020603050405020304" pitchFamily="18" charset="0"/>
              </a:rPr>
              <a:t>Theo em, An nên làm theo cách nào? V</a:t>
            </a:r>
            <a:r>
              <a:rPr lang="en-US" sz="2800" b="1">
                <a:solidFill>
                  <a:srgbClr val="000000"/>
                </a:solidFill>
                <a:latin typeface="UTM Avo" panose="02040603050506020204" pitchFamily="18" charset="0"/>
                <a:cs typeface="Times New Roman" panose="02020603050405020304" pitchFamily="18" charset="0"/>
              </a:rPr>
              <a:t>ì</a:t>
            </a:r>
            <a:r>
              <a:rPr lang="vi-VN" sz="2800" b="1">
                <a:solidFill>
                  <a:srgbClr val="000000"/>
                </a:solidFill>
                <a:latin typeface="UTM Avo" panose="02040603050506020204" pitchFamily="18" charset="0"/>
                <a:cs typeface="Times New Roman" panose="02020603050405020304" pitchFamily="18" charset="0"/>
              </a:rPr>
              <a:t> sao?</a:t>
            </a:r>
            <a:endParaRPr kumimoji="0" lang="en-US" sz="2800" i="1"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428997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0AB92BBA-1E60-4ED2-90AC-86FC54DFE297}"/>
              </a:ext>
            </a:extLst>
          </p:cNvPr>
          <p:cNvGrpSpPr/>
          <p:nvPr/>
        </p:nvGrpSpPr>
        <p:grpSpPr>
          <a:xfrm>
            <a:off x="614525" y="2472744"/>
            <a:ext cx="6593576" cy="2833351"/>
            <a:chOff x="1117599" y="3499627"/>
            <a:chExt cx="10461424" cy="1257999"/>
          </a:xfrm>
        </p:grpSpPr>
        <p:grpSp>
          <p:nvGrpSpPr>
            <p:cNvPr id="4" name="Group 3">
              <a:extLst>
                <a:ext uri="{FF2B5EF4-FFF2-40B4-BE49-F238E27FC236}">
                  <a16:creationId xmlns:a16="http://schemas.microsoft.com/office/drawing/2014/main" xmlns="" id="{1E60D107-1923-4049-861C-AAE5B1C9CB24}"/>
                </a:ext>
              </a:extLst>
            </p:cNvPr>
            <p:cNvGrpSpPr/>
            <p:nvPr/>
          </p:nvGrpSpPr>
          <p:grpSpPr>
            <a:xfrm>
              <a:off x="1117599" y="3499627"/>
              <a:ext cx="10461424" cy="1257999"/>
              <a:chOff x="1493519" y="3862639"/>
              <a:chExt cx="10461424" cy="1257999"/>
            </a:xfrm>
          </p:grpSpPr>
          <p:sp>
            <p:nvSpPr>
              <p:cNvPr id="6" name="Rectangle: Rounded Corners 5">
                <a:extLst>
                  <a:ext uri="{FF2B5EF4-FFF2-40B4-BE49-F238E27FC236}">
                    <a16:creationId xmlns:a16="http://schemas.microsoft.com/office/drawing/2014/main" xmlns="" id="{81FDF420-05B6-4A8C-A656-235D5C85E6A9}"/>
                  </a:ext>
                </a:extLst>
              </p:cNvPr>
              <p:cNvSpPr/>
              <p:nvPr/>
            </p:nvSpPr>
            <p:spPr>
              <a:xfrm>
                <a:off x="1493519" y="3891280"/>
                <a:ext cx="8165508" cy="632409"/>
              </a:xfrm>
              <a:prstGeom prst="roundRect">
                <a:avLst>
                  <a:gd name="adj" fmla="val 24968"/>
                </a:avLst>
              </a:prstGeom>
              <a:solidFill>
                <a:schemeClr val="accent1">
                  <a:lumMod val="25000"/>
                  <a:lumOff val="75000"/>
                </a:schemeClr>
              </a:solidFill>
              <a:ln w="28575">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a16="http://schemas.microsoft.com/office/drawing/2014/main" xmlns="" id="{64979916-BB72-4821-A0AE-07219C90334E}"/>
                  </a:ext>
                </a:extLst>
              </p:cNvPr>
              <p:cNvSpPr/>
              <p:nvPr/>
            </p:nvSpPr>
            <p:spPr>
              <a:xfrm>
                <a:off x="1493520" y="4207688"/>
                <a:ext cx="10461423" cy="912950"/>
              </a:xfrm>
              <a:prstGeom prst="roundRect">
                <a:avLst>
                  <a:gd name="adj" fmla="val 12944"/>
                </a:avLst>
              </a:prstGeom>
              <a:solidFill>
                <a:schemeClr val="bg1"/>
              </a:solid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8" name="Rectangle 7">
                <a:extLst>
                  <a:ext uri="{FF2B5EF4-FFF2-40B4-BE49-F238E27FC236}">
                    <a16:creationId xmlns:a16="http://schemas.microsoft.com/office/drawing/2014/main" xmlns="" id="{F9C72CB7-5994-4F89-9918-D0420FDFE5CD}"/>
                  </a:ext>
                </a:extLst>
              </p:cNvPr>
              <p:cNvSpPr/>
              <p:nvPr/>
            </p:nvSpPr>
            <p:spPr>
              <a:xfrm>
                <a:off x="1632192" y="3862639"/>
                <a:ext cx="2925391" cy="205262"/>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UTM Avo" panose="02040603050506020204" pitchFamily="18" charset="0"/>
                    <a:cs typeface="Times New Roman" panose="02020603050405020304" pitchFamily="18" charset="0"/>
                  </a:rPr>
                  <a:t>Hoạt</a:t>
                </a:r>
                <a:r>
                  <a:rPr kumimoji="0" lang="en-US" sz="2000" b="1"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rPr>
                  <a:t> </a:t>
                </a:r>
                <a:r>
                  <a:rPr kumimoji="0" lang="en-US" sz="2000" b="1" i="0" u="none" strike="noStrike" kern="1200" cap="none" spc="0" normalizeH="0" baseline="0" noProof="0" dirty="0" err="1">
                    <a:ln>
                      <a:noFill/>
                    </a:ln>
                    <a:solidFill>
                      <a:srgbClr val="000000"/>
                    </a:solidFill>
                    <a:effectLst/>
                    <a:uLnTx/>
                    <a:uFillTx/>
                    <a:latin typeface="UTM Avo" panose="02040603050506020204" pitchFamily="18" charset="0"/>
                    <a:cs typeface="Times New Roman" panose="02020603050405020304" pitchFamily="18" charset="0"/>
                  </a:rPr>
                  <a:t>động</a:t>
                </a:r>
                <a:r>
                  <a:rPr kumimoji="0" lang="en-US" sz="2000" b="1"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rPr>
                  <a:t> 1</a:t>
                </a:r>
                <a:endParaRPr kumimoji="0" lang="vi-VN" sz="2000" b="1"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4A4A2B79-371A-4257-98D0-DAF6EFFB04E1}"/>
                  </a:ext>
                </a:extLst>
              </p:cNvPr>
              <p:cNvSpPr/>
              <p:nvPr/>
            </p:nvSpPr>
            <p:spPr>
              <a:xfrm>
                <a:off x="4165314" y="3917266"/>
                <a:ext cx="5493713"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a16="http://schemas.microsoft.com/office/drawing/2014/main" xmlns="" id="{BB31F5CE-80D7-4838-8DF8-68495E0BA596}"/>
                </a:ext>
              </a:extLst>
            </p:cNvPr>
            <p:cNvSpPr/>
            <p:nvPr/>
          </p:nvSpPr>
          <p:spPr>
            <a:xfrm>
              <a:off x="3789392" y="3504661"/>
              <a:ext cx="5493715" cy="205262"/>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lang="en-US" sz="2000" b="1" dirty="0" err="1">
                  <a:solidFill>
                    <a:srgbClr val="000000"/>
                  </a:solidFill>
                  <a:latin typeface="UTM Avo" panose="02040603050506020204" pitchFamily="18" charset="0"/>
                  <a:cs typeface="Times New Roman" panose="02020603050405020304" pitchFamily="18" charset="0"/>
                </a:rPr>
                <a:t>Biểu</a:t>
              </a:r>
              <a:r>
                <a:rPr lang="en-US" sz="2000" b="1" dirty="0">
                  <a:solidFill>
                    <a:srgbClr val="000000"/>
                  </a:solidFill>
                  <a:latin typeface="UTM Avo" panose="02040603050506020204" pitchFamily="18" charset="0"/>
                  <a:cs typeface="Times New Roman" panose="02020603050405020304" pitchFamily="18" charset="0"/>
                </a:rPr>
                <a:t> </a:t>
              </a:r>
              <a:r>
                <a:rPr lang="en-US" sz="2000" b="1" dirty="0" err="1">
                  <a:solidFill>
                    <a:srgbClr val="000000"/>
                  </a:solidFill>
                  <a:latin typeface="UTM Avo" panose="02040603050506020204" pitchFamily="18" charset="0"/>
                  <a:cs typeface="Times New Roman" panose="02020603050405020304" pitchFamily="18" charset="0"/>
                </a:rPr>
                <a:t>hiện</a:t>
              </a:r>
              <a:r>
                <a:rPr lang="en-US" sz="2000" b="1" dirty="0">
                  <a:solidFill>
                    <a:srgbClr val="000000"/>
                  </a:solidFill>
                  <a:latin typeface="UTM Avo" panose="02040603050506020204" pitchFamily="18" charset="0"/>
                  <a:cs typeface="Times New Roman" panose="02020603050405020304" pitchFamily="18" charset="0"/>
                </a:rPr>
                <a:t> </a:t>
              </a:r>
              <a:r>
                <a:rPr lang="en-US" sz="2000" b="1" dirty="0" err="1">
                  <a:solidFill>
                    <a:srgbClr val="000000"/>
                  </a:solidFill>
                  <a:latin typeface="UTM Avo" panose="02040603050506020204" pitchFamily="18" charset="0"/>
                  <a:cs typeface="Times New Roman" panose="02020603050405020304" pitchFamily="18" charset="0"/>
                </a:rPr>
                <a:t>nào</a:t>
              </a:r>
              <a:r>
                <a:rPr lang="en-US" sz="2000" b="1" dirty="0">
                  <a:solidFill>
                    <a:srgbClr val="000000"/>
                  </a:solidFill>
                  <a:latin typeface="UTM Avo" panose="02040603050506020204" pitchFamily="18" charset="0"/>
                  <a:cs typeface="Times New Roman" panose="02020603050405020304" pitchFamily="18" charset="0"/>
                </a:rPr>
                <a:t> </a:t>
              </a:r>
              <a:r>
                <a:rPr lang="en-US" sz="2000" b="1" dirty="0" err="1">
                  <a:solidFill>
                    <a:srgbClr val="000000"/>
                  </a:solidFill>
                  <a:latin typeface="UTM Avo" panose="02040603050506020204" pitchFamily="18" charset="0"/>
                  <a:cs typeface="Times New Roman" panose="02020603050405020304" pitchFamily="18" charset="0"/>
                </a:rPr>
                <a:t>là</a:t>
              </a:r>
              <a:r>
                <a:rPr lang="en-US" sz="2000" b="1" dirty="0">
                  <a:solidFill>
                    <a:srgbClr val="000000"/>
                  </a:solidFill>
                  <a:latin typeface="UTM Avo" panose="02040603050506020204" pitchFamily="18" charset="0"/>
                  <a:cs typeface="Times New Roman" panose="02020603050405020304" pitchFamily="18" charset="0"/>
                </a:rPr>
                <a:t> vi </a:t>
              </a:r>
              <a:r>
                <a:rPr lang="en-US" sz="2000" b="1" dirty="0" err="1">
                  <a:solidFill>
                    <a:srgbClr val="000000"/>
                  </a:solidFill>
                  <a:latin typeface="UTM Avo" panose="02040603050506020204" pitchFamily="18" charset="0"/>
                  <a:cs typeface="Times New Roman" panose="02020603050405020304" pitchFamily="18" charset="0"/>
                </a:rPr>
                <a:t>phạm</a:t>
              </a:r>
              <a:r>
                <a:rPr lang="en-US" sz="2000" b="1" dirty="0">
                  <a:solidFill>
                    <a:srgbClr val="000000"/>
                  </a:solidFill>
                  <a:latin typeface="UTM Avo" panose="02040603050506020204" pitchFamily="18" charset="0"/>
                  <a:cs typeface="Times New Roman" panose="02020603050405020304" pitchFamily="18" charset="0"/>
                </a:rPr>
                <a:t>?</a:t>
              </a:r>
              <a:endParaRPr kumimoji="0" lang="vi-VN" sz="2000" b="1"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endParaRPr>
            </a:p>
          </p:txBody>
        </p:sp>
      </p:grpSp>
      <p:sp>
        <p:nvSpPr>
          <p:cNvPr id="10" name="Rectangle 9">
            <a:extLst>
              <a:ext uri="{FF2B5EF4-FFF2-40B4-BE49-F238E27FC236}">
                <a16:creationId xmlns:a16="http://schemas.microsoft.com/office/drawing/2014/main" xmlns="" id="{995CFEF5-65BB-46A9-93B7-66A5F04A9AB8}"/>
              </a:ext>
            </a:extLst>
          </p:cNvPr>
          <p:cNvSpPr/>
          <p:nvPr/>
        </p:nvSpPr>
        <p:spPr>
          <a:xfrm>
            <a:off x="785845" y="3270906"/>
            <a:ext cx="5923867" cy="2086725"/>
          </a:xfrm>
          <a:prstGeom prst="rect">
            <a:avLst/>
          </a:prstGeom>
        </p:spPr>
        <p:txBody>
          <a:bodyPr wrap="square">
            <a:spAutoFit/>
          </a:bodyPr>
          <a:lstStyle/>
          <a:p>
            <a:pPr lvl="0" algn="just" defTabSz="342900">
              <a:lnSpc>
                <a:spcPct val="135000"/>
              </a:lnSpc>
            </a:pPr>
            <a:r>
              <a:rPr lang="vi-VN" sz="2400" dirty="0">
                <a:solidFill>
                  <a:srgbClr val="000000"/>
                </a:solidFill>
                <a:latin typeface="UTM Avo" panose="02040603050506020204" pitchFamily="18" charset="0"/>
                <a:cs typeface="Times New Roman" panose="02020603050405020304" pitchFamily="18" charset="0"/>
              </a:rPr>
              <a:t>Từ hiểu biết của em, hãy thảo luận với các bạn về một vài biểu hiện vi phạm đạo đức và pháp luật hay biểu hiện thiếu văn hoá khi s</a:t>
            </a:r>
            <a:r>
              <a:rPr lang="en-US" sz="2400" dirty="0">
                <a:solidFill>
                  <a:srgbClr val="000000"/>
                </a:solidFill>
                <a:latin typeface="UTM Avo" panose="02040603050506020204" pitchFamily="18" charset="0"/>
                <a:cs typeface="Times New Roman" panose="02020603050405020304" pitchFamily="18" charset="0"/>
              </a:rPr>
              <a:t>ử </a:t>
            </a:r>
            <a:r>
              <a:rPr lang="vi-VN" sz="2400" dirty="0">
                <a:solidFill>
                  <a:srgbClr val="000000"/>
                </a:solidFill>
                <a:latin typeface="UTM Avo" panose="02040603050506020204" pitchFamily="18" charset="0"/>
                <a:cs typeface="Times New Roman" panose="02020603050405020304" pitchFamily="18" charset="0"/>
              </a:rPr>
              <a:t>dụng công nghệ kĩ thuật số.</a:t>
            </a:r>
          </a:p>
        </p:txBody>
      </p:sp>
      <p:pic>
        <p:nvPicPr>
          <p:cNvPr id="12" name="Picture 11">
            <a:extLst>
              <a:ext uri="{FF2B5EF4-FFF2-40B4-BE49-F238E27FC236}">
                <a16:creationId xmlns:a16="http://schemas.microsoft.com/office/drawing/2014/main" xmlns="" id="{951DD341-7948-4E0E-8328-AFA8331B5C31}"/>
              </a:ext>
            </a:extLst>
          </p:cNvPr>
          <p:cNvPicPr>
            <a:picLocks noChangeAspect="1"/>
          </p:cNvPicPr>
          <p:nvPr/>
        </p:nvPicPr>
        <p:blipFill>
          <a:blip r:embed="rId2"/>
          <a:stretch>
            <a:fillRect/>
          </a:stretch>
        </p:blipFill>
        <p:spPr>
          <a:xfrm>
            <a:off x="533495" y="230527"/>
            <a:ext cx="888648" cy="903074"/>
          </a:xfrm>
          <a:prstGeom prst="rect">
            <a:avLst/>
          </a:prstGeom>
        </p:spPr>
      </p:pic>
      <p:pic>
        <p:nvPicPr>
          <p:cNvPr id="17" name="Picture 16">
            <a:extLst>
              <a:ext uri="{FF2B5EF4-FFF2-40B4-BE49-F238E27FC236}">
                <a16:creationId xmlns:a16="http://schemas.microsoft.com/office/drawing/2014/main" xmlns="" id="{09A27A3A-272B-424A-9089-20625B7B479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08101" y="3331651"/>
            <a:ext cx="3974832" cy="2640672"/>
          </a:xfrm>
          <a:prstGeom prst="rect">
            <a:avLst/>
          </a:prstGeom>
        </p:spPr>
      </p:pic>
      <p:sp>
        <p:nvSpPr>
          <p:cNvPr id="13" name="TextBox 12">
            <a:extLst>
              <a:ext uri="{FF2B5EF4-FFF2-40B4-BE49-F238E27FC236}">
                <a16:creationId xmlns:a16="http://schemas.microsoft.com/office/drawing/2014/main" xmlns="" id="{F04C48D2-1DD6-4A8B-AA47-BA4710F38FBC}"/>
              </a:ext>
            </a:extLst>
          </p:cNvPr>
          <p:cNvSpPr txBox="1"/>
          <p:nvPr/>
        </p:nvSpPr>
        <p:spPr>
          <a:xfrm>
            <a:off x="1289313" y="303055"/>
            <a:ext cx="8768641" cy="1200329"/>
          </a:xfrm>
          <a:prstGeom prst="rect">
            <a:avLst/>
          </a:prstGeom>
          <a:noFill/>
        </p:spPr>
        <p:txBody>
          <a:bodyPr wrap="square" rtlCol="0">
            <a:spAutoFit/>
          </a:bodyPr>
          <a:lstStyle/>
          <a:p>
            <a:pPr marL="914400" indent="-914400">
              <a:lnSpc>
                <a:spcPct val="150000"/>
              </a:lnSpc>
              <a:buAutoNum type="arabicPeriod"/>
            </a:pPr>
            <a:r>
              <a:rPr lang="en-US" sz="2400" b="1" dirty="0" err="1" smtClean="0">
                <a:ln>
                  <a:solidFill>
                    <a:schemeClr val="bg1"/>
                  </a:solidFill>
                </a:ln>
                <a:latin typeface="Times New Roman" panose="02020603050405020304" pitchFamily="18" charset="0"/>
                <a:cs typeface="Times New Roman" panose="02020603050405020304" pitchFamily="18" charset="0"/>
              </a:rPr>
              <a:t>BIỂU</a:t>
            </a:r>
            <a:r>
              <a:rPr lang="en-US" sz="2400" b="1" dirty="0" smtClean="0">
                <a:ln>
                  <a:solidFill>
                    <a:schemeClr val="bg1"/>
                  </a:solidFill>
                </a:ln>
                <a:latin typeface="Times New Roman" panose="02020603050405020304" pitchFamily="18" charset="0"/>
                <a:cs typeface="Times New Roman" panose="02020603050405020304" pitchFamily="18" charset="0"/>
              </a:rPr>
              <a:t> </a:t>
            </a:r>
            <a:r>
              <a:rPr lang="en-US" sz="2400" b="1" dirty="0" err="1" smtClean="0">
                <a:ln>
                  <a:solidFill>
                    <a:schemeClr val="bg1"/>
                  </a:solidFill>
                </a:ln>
                <a:latin typeface="Times New Roman" panose="02020603050405020304" pitchFamily="18" charset="0"/>
                <a:cs typeface="Times New Roman" panose="02020603050405020304" pitchFamily="18" charset="0"/>
              </a:rPr>
              <a:t>HIỆN</a:t>
            </a:r>
            <a:r>
              <a:rPr lang="vi-VN" sz="2400" b="1" dirty="0" smtClean="0">
                <a:ln>
                  <a:solidFill>
                    <a:schemeClr val="bg1"/>
                  </a:solidFill>
                </a:ln>
                <a:latin typeface="Times New Roman" panose="02020603050405020304" pitchFamily="18" charset="0"/>
                <a:cs typeface="Times New Roman" panose="02020603050405020304" pitchFamily="18" charset="0"/>
              </a:rPr>
              <a:t> </a:t>
            </a:r>
            <a:r>
              <a:rPr lang="vi-VN" sz="2400" b="1" dirty="0">
                <a:ln>
                  <a:solidFill>
                    <a:schemeClr val="bg1"/>
                  </a:solidFill>
                </a:ln>
                <a:latin typeface="Times New Roman" panose="02020603050405020304" pitchFamily="18" charset="0"/>
                <a:cs typeface="Times New Roman" panose="02020603050405020304" pitchFamily="18" charset="0"/>
              </a:rPr>
              <a:t>VI PHẠM </a:t>
            </a:r>
            <a:r>
              <a:rPr lang="vi-VN" sz="2400" b="1" dirty="0" smtClean="0">
                <a:ln>
                  <a:solidFill>
                    <a:schemeClr val="bg1"/>
                  </a:solidFill>
                </a:ln>
                <a:latin typeface="Times New Roman" panose="02020603050405020304" pitchFamily="18" charset="0"/>
                <a:cs typeface="Times New Roman" panose="02020603050405020304" pitchFamily="18" charset="0"/>
              </a:rPr>
              <a:t>KHI</a:t>
            </a:r>
            <a:r>
              <a:rPr lang="en-US" sz="2400" b="1" dirty="0" smtClean="0">
                <a:ln>
                  <a:solidFill>
                    <a:schemeClr val="bg1"/>
                  </a:solidFill>
                </a:ln>
                <a:latin typeface="Times New Roman" panose="02020603050405020304" pitchFamily="18" charset="0"/>
                <a:cs typeface="Times New Roman" panose="02020603050405020304" pitchFamily="18" charset="0"/>
              </a:rPr>
              <a:t> </a:t>
            </a:r>
            <a:r>
              <a:rPr lang="en-US" sz="2400" b="1" dirty="0" err="1" smtClean="0">
                <a:ln>
                  <a:solidFill>
                    <a:schemeClr val="bg1"/>
                  </a:solidFill>
                </a:ln>
                <a:latin typeface="Times New Roman" panose="02020603050405020304" pitchFamily="18" charset="0"/>
                <a:cs typeface="Times New Roman" panose="02020603050405020304" pitchFamily="18" charset="0"/>
              </a:rPr>
              <a:t>SỬ</a:t>
            </a:r>
            <a:r>
              <a:rPr lang="vi-VN" sz="2400" b="1" dirty="0" smtClean="0">
                <a:ln>
                  <a:solidFill>
                    <a:schemeClr val="bg1"/>
                  </a:solidFill>
                </a:ln>
                <a:latin typeface="Times New Roman" panose="02020603050405020304" pitchFamily="18" charset="0"/>
                <a:cs typeface="Times New Roman" panose="02020603050405020304" pitchFamily="18" charset="0"/>
              </a:rPr>
              <a:t> </a:t>
            </a:r>
            <a:r>
              <a:rPr lang="vi-VN" sz="2400" b="1" dirty="0">
                <a:ln>
                  <a:solidFill>
                    <a:schemeClr val="bg1"/>
                  </a:solidFill>
                </a:ln>
                <a:latin typeface="Times New Roman" panose="02020603050405020304" pitchFamily="18" charset="0"/>
                <a:cs typeface="Times New Roman" panose="02020603050405020304" pitchFamily="18" charset="0"/>
              </a:rPr>
              <a:t>DỤNG CÔNG NGHỆ </a:t>
            </a:r>
            <a:r>
              <a:rPr lang="vi-VN" sz="2400" b="1" dirty="0" smtClean="0">
                <a:ln>
                  <a:solidFill>
                    <a:schemeClr val="bg1"/>
                  </a:solidFill>
                </a:ln>
                <a:latin typeface="Times New Roman" panose="02020603050405020304" pitchFamily="18" charset="0"/>
                <a:cs typeface="Times New Roman" panose="02020603050405020304" pitchFamily="18" charset="0"/>
              </a:rPr>
              <a:t>KĨ </a:t>
            </a:r>
            <a:r>
              <a:rPr lang="vi-VN" sz="2400" b="1" dirty="0">
                <a:ln>
                  <a:solidFill>
                    <a:schemeClr val="bg1"/>
                  </a:solidFill>
                </a:ln>
                <a:latin typeface="Times New Roman" panose="02020603050405020304" pitchFamily="18" charset="0"/>
                <a:cs typeface="Times New Roman" panose="02020603050405020304" pitchFamily="18" charset="0"/>
              </a:rPr>
              <a:t>THUẬT</a:t>
            </a:r>
            <a:r>
              <a:rPr lang="en-US" sz="2400" b="1" dirty="0">
                <a:ln>
                  <a:solidFill>
                    <a:schemeClr val="bg1"/>
                  </a:solidFill>
                </a:ln>
                <a:latin typeface="Times New Roman" panose="02020603050405020304" pitchFamily="18" charset="0"/>
                <a:cs typeface="Times New Roman" panose="02020603050405020304" pitchFamily="18" charset="0"/>
              </a:rPr>
              <a:t> </a:t>
            </a:r>
            <a:r>
              <a:rPr lang="en-US" sz="2400" b="1" dirty="0" err="1">
                <a:ln>
                  <a:solidFill>
                    <a:schemeClr val="bg1"/>
                  </a:solidFill>
                </a:ln>
                <a:latin typeface="Times New Roman" panose="02020603050405020304" pitchFamily="18" charset="0"/>
                <a:cs typeface="Times New Roman" panose="02020603050405020304" pitchFamily="18" charset="0"/>
              </a:rPr>
              <a:t>SỐ</a:t>
            </a:r>
            <a:endParaRPr lang="vi-VN" sz="2400" b="1" dirty="0">
              <a:ln>
                <a:solidFill>
                  <a:schemeClr val="bg1"/>
                </a:solidFill>
              </a:l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615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xmlns="" id="{1814B9E2-EBA0-4B30-A5BC-95144377C64E}"/>
              </a:ext>
            </a:extLst>
          </p:cNvPr>
          <p:cNvSpPr txBox="1"/>
          <p:nvPr/>
        </p:nvSpPr>
        <p:spPr>
          <a:xfrm>
            <a:off x="673769" y="289793"/>
            <a:ext cx="10427886" cy="6509474"/>
          </a:xfrm>
          <a:prstGeom prst="rect">
            <a:avLst/>
          </a:prstGeom>
          <a:noFill/>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M</a:t>
            </a:r>
            <a:r>
              <a:rPr lang="vi-VN" sz="2400" b="1">
                <a:solidFill>
                  <a:srgbClr val="000000"/>
                </a:solidFill>
                <a:latin typeface="UTM Avo" panose="02040603050506020204" pitchFamily="18" charset="0"/>
                <a:cs typeface="Times New Roman" panose="02020603050405020304" pitchFamily="18" charset="0"/>
              </a:rPr>
              <a:t>ột số biểu hiện vi phạm đạo đức, pháp luật hay thiếu văn hoá khi s</a:t>
            </a:r>
            <a:r>
              <a:rPr lang="en-US" sz="2400" b="1">
                <a:solidFill>
                  <a:srgbClr val="000000"/>
                </a:solidFill>
                <a:latin typeface="UTM Avo" panose="02040603050506020204" pitchFamily="18" charset="0"/>
                <a:cs typeface="Times New Roman" panose="02020603050405020304" pitchFamily="18" charset="0"/>
              </a:rPr>
              <a:t>ử</a:t>
            </a:r>
            <a:r>
              <a:rPr lang="vi-VN" sz="2400" b="1">
                <a:solidFill>
                  <a:srgbClr val="000000"/>
                </a:solidFill>
                <a:latin typeface="UTM Avo" panose="02040603050506020204" pitchFamily="18" charset="0"/>
                <a:cs typeface="Times New Roman" panose="02020603050405020304" pitchFamily="18" charset="0"/>
              </a:rPr>
              <a:t> dụng công nghệ kĩ thuật số như:</a:t>
            </a:r>
          </a:p>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Quay phim trong rạp chiếu phim.</a:t>
            </a:r>
          </a:p>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Chụp ảnh ở nơi không cho phép (Hình 4.1).</a:t>
            </a:r>
          </a:p>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Ghi âm trái phép các cuộc nói chuyện.</a:t>
            </a:r>
          </a:p>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Tải về máy tính cá nhân các tệp bài hát, video có bản quyền để sử dụng mà chưa được phép.</a:t>
            </a:r>
            <a:endParaRPr lang="en-US" sz="2400">
              <a:solidFill>
                <a:srgbClr val="000000"/>
              </a:solidFill>
              <a:latin typeface="UTM Avo" panose="02040603050506020204" pitchFamily="18" charset="0"/>
              <a:cs typeface="Times New Roman" panose="02020603050405020304" pitchFamily="18" charset="0"/>
            </a:endParaRPr>
          </a:p>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Sao chép thông tin từ một trang web và coi đó là của mình.</a:t>
            </a:r>
          </a:p>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Sử dụng phần mềm bẻ khoá.</a:t>
            </a:r>
          </a:p>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Phát trực tiếp (livestream) hoặc chia sẻ các vụ bạo lực học đường. Đưa lên mạng thông tin cá nhân của người khác mà chưa được phép…</a:t>
            </a:r>
          </a:p>
          <a:p>
            <a:pPr lvl="0" algn="just" defTabSz="342900">
              <a:lnSpc>
                <a:spcPct val="135000"/>
              </a:lnSpc>
              <a:defRPr/>
            </a:pPr>
            <a:endParaRPr lang="vi-VN" sz="2400">
              <a:solidFill>
                <a:srgbClr val="000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07214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sitting at a table with laptops&#10;&#10;Description automatically generated with low confidence">
            <a:extLst>
              <a:ext uri="{FF2B5EF4-FFF2-40B4-BE49-F238E27FC236}">
                <a16:creationId xmlns:a16="http://schemas.microsoft.com/office/drawing/2014/main" xmlns="" id="{D44AABFC-6548-4FD3-B12C-AAEF58E12F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06781"/>
            <a:ext cx="3531879" cy="2884487"/>
          </a:xfrm>
          <a:prstGeom prst="rect">
            <a:avLst/>
          </a:prstGeom>
        </p:spPr>
      </p:pic>
      <p:sp>
        <p:nvSpPr>
          <p:cNvPr id="10" name="TextBox 9">
            <a:extLst>
              <a:ext uri="{FF2B5EF4-FFF2-40B4-BE49-F238E27FC236}">
                <a16:creationId xmlns:a16="http://schemas.microsoft.com/office/drawing/2014/main" xmlns="" id="{5FC2FA51-8526-47FE-B365-72618F6EF5F4}"/>
              </a:ext>
            </a:extLst>
          </p:cNvPr>
          <p:cNvSpPr txBox="1"/>
          <p:nvPr/>
        </p:nvSpPr>
        <p:spPr>
          <a:xfrm>
            <a:off x="4914900" y="422728"/>
            <a:ext cx="6362700" cy="6000297"/>
          </a:xfrm>
          <a:prstGeom prst="rect">
            <a:avLst/>
          </a:prstGeom>
          <a:noFill/>
        </p:spPr>
        <p:txBody>
          <a:bodyPr wrap="square">
            <a:spAutoFit/>
          </a:bodyPr>
          <a:lstStyle/>
          <a:p>
            <a:pPr marL="0" marR="0" lvl="0" indent="0" algn="l" defTabSz="342900" rtl="0" eaLnBrk="1" fontAlgn="auto" latinLnBrk="0" hangingPunct="1">
              <a:lnSpc>
                <a:spcPct val="135000"/>
              </a:lnSpc>
              <a:spcBef>
                <a:spcPts val="0"/>
              </a:spcBef>
              <a:spcAft>
                <a:spcPts val="0"/>
              </a:spcAft>
              <a:buClrTx/>
              <a:buSzTx/>
              <a:buFontTx/>
              <a:buNone/>
              <a:tabLst/>
              <a:defRPr/>
            </a:pPr>
            <a:r>
              <a:rPr kumimoji="0" lang="en-US" sz="320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C</a:t>
            </a:r>
            <a:r>
              <a:rPr kumimoji="0" lang="vi-VN" sz="320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ần tìm hiểu thông tin, trang bị cho mình những hiểu biết, những kiến thức pháp luật để có nhận thức đúng đắn và bảo đảm rằng mình sử dụng công nghệ kĩ thuật số có </a:t>
            </a:r>
            <a:r>
              <a:rPr kumimoji="0" lang="en-US" sz="320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tr</a:t>
            </a:r>
            <a:r>
              <a:rPr kumimoji="0" lang="vi-VN" sz="320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ách nhiệm, </a:t>
            </a:r>
            <a:r>
              <a:rPr kumimoji="0" lang="en-US" sz="320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tr</a:t>
            </a:r>
            <a:r>
              <a:rPr kumimoji="0" lang="vi-VN" sz="320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ánh vi phạm pháp luật và các chuẩn mực về văn hoá, đạo đức của xã hội.</a:t>
            </a:r>
            <a:endParaRPr kumimoji="0" lang="en-US" sz="3200" i="0" u="none" strike="noStrike" kern="1200" cap="none" spc="0" normalizeH="0" baseline="0" noProof="0">
              <a:ln>
                <a:noFill/>
              </a:ln>
              <a:solidFill>
                <a:prstClr val="white"/>
              </a:solidFill>
              <a:effectLst/>
              <a:uLnTx/>
              <a:uFillTx/>
              <a:latin typeface="Arial"/>
              <a:ea typeface="+mn-ea"/>
              <a:cs typeface="+mn-cs"/>
            </a:endParaRPr>
          </a:p>
        </p:txBody>
      </p:sp>
      <p:pic>
        <p:nvPicPr>
          <p:cNvPr id="6" name="Shape 116">
            <a:extLst>
              <a:ext uri="{FF2B5EF4-FFF2-40B4-BE49-F238E27FC236}">
                <a16:creationId xmlns:a16="http://schemas.microsoft.com/office/drawing/2014/main" xmlns="" id="{470F5E5B-5E19-475B-93F3-FCB5945BDB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452" y="3466733"/>
            <a:ext cx="2786063" cy="1536700"/>
          </a:xfrm>
          <a:prstGeom prst="rect">
            <a:avLst/>
          </a:prstGeom>
          <a:noFill/>
          <a:extLst>
            <a:ext uri="{909E8E84-426E-40DD-AFC4-6F175D3DCCD1}">
              <a14:hiddenFill xmlns:a14="http://schemas.microsoft.com/office/drawing/2010/main">
                <a:solidFill>
                  <a:srgbClr val="FFFFFF"/>
                </a:solidFill>
              </a14:hiddenFill>
            </a:ext>
          </a:extLst>
        </p:spPr>
      </p:pic>
      <p:pic>
        <p:nvPicPr>
          <p:cNvPr id="7" name="Shape 120">
            <a:extLst>
              <a:ext uri="{FF2B5EF4-FFF2-40B4-BE49-F238E27FC236}">
                <a16:creationId xmlns:a16="http://schemas.microsoft.com/office/drawing/2014/main" xmlns="" id="{1369297E-0851-4EBB-B6D4-73EDA0E449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8350" y="4778007"/>
            <a:ext cx="2876550" cy="1573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9553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986A6E4C-B391-41DE-8315-B97BEC1E2FF3}"/>
              </a:ext>
            </a:extLst>
          </p:cNvPr>
          <p:cNvGrpSpPr/>
          <p:nvPr/>
        </p:nvGrpSpPr>
        <p:grpSpPr>
          <a:xfrm>
            <a:off x="664050" y="1168016"/>
            <a:ext cx="10541393" cy="3875016"/>
            <a:chOff x="570924" y="4336939"/>
            <a:chExt cx="10541393" cy="3875016"/>
          </a:xfrm>
        </p:grpSpPr>
        <p:grpSp>
          <p:nvGrpSpPr>
            <p:cNvPr id="6" name="Group 5">
              <a:extLst>
                <a:ext uri="{FF2B5EF4-FFF2-40B4-BE49-F238E27FC236}">
                  <a16:creationId xmlns:a16="http://schemas.microsoft.com/office/drawing/2014/main" xmlns="" id="{EAC95955-D97D-49E0-83D8-F785C4AE2088}"/>
                </a:ext>
              </a:extLst>
            </p:cNvPr>
            <p:cNvGrpSpPr/>
            <p:nvPr/>
          </p:nvGrpSpPr>
          <p:grpSpPr>
            <a:xfrm>
              <a:off x="570924" y="4336939"/>
              <a:ext cx="10520610" cy="3865205"/>
              <a:chOff x="570653" y="4388893"/>
              <a:chExt cx="10371268" cy="3865205"/>
            </a:xfrm>
          </p:grpSpPr>
          <p:sp>
            <p:nvSpPr>
              <p:cNvPr id="9" name="Rectangle: Rounded Corners 8">
                <a:extLst>
                  <a:ext uri="{FF2B5EF4-FFF2-40B4-BE49-F238E27FC236}">
                    <a16:creationId xmlns:a16="http://schemas.microsoft.com/office/drawing/2014/main" xmlns="" id="{6560A8A1-E119-4FC6-9840-B076C68DA9E0}"/>
                  </a:ext>
                </a:extLst>
              </p:cNvPr>
              <p:cNvSpPr/>
              <p:nvPr/>
            </p:nvSpPr>
            <p:spPr>
              <a:xfrm>
                <a:off x="1181534" y="4594429"/>
                <a:ext cx="9760387" cy="3659669"/>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xmlns="" id="{1A9C75FF-8CE8-4C88-905F-DB8B997520D5}"/>
                  </a:ext>
                </a:extLst>
              </p:cNvPr>
              <p:cNvPicPr>
                <a:picLocks noChangeAspect="1"/>
              </p:cNvPicPr>
              <p:nvPr/>
            </p:nvPicPr>
            <p:blipFill>
              <a:blip r:embed="rId2"/>
              <a:stretch>
                <a:fillRect/>
              </a:stretch>
            </p:blipFill>
            <p:spPr>
              <a:xfrm>
                <a:off x="570653" y="4388893"/>
                <a:ext cx="962441" cy="885725"/>
              </a:xfrm>
              <a:prstGeom prst="rect">
                <a:avLst/>
              </a:prstGeom>
            </p:spPr>
          </p:pic>
        </p:grpSp>
        <p:sp>
          <p:nvSpPr>
            <p:cNvPr id="7" name="Rectangle 6">
              <a:extLst>
                <a:ext uri="{FF2B5EF4-FFF2-40B4-BE49-F238E27FC236}">
                  <a16:creationId xmlns:a16="http://schemas.microsoft.com/office/drawing/2014/main" xmlns="" id="{11DB8183-F975-4966-85B0-13793F28F9D4}"/>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xmlns="" id="{89EA8E9D-359C-4EA2-8D70-19FD5ED82FBB}"/>
                </a:ext>
              </a:extLst>
            </p:cNvPr>
            <p:cNvSpPr/>
            <p:nvPr/>
          </p:nvSpPr>
          <p:spPr>
            <a:xfrm>
              <a:off x="1440466" y="4684258"/>
              <a:ext cx="9598058" cy="3527697"/>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Ba điều lưu ý để tránh các vi phạm khi s</a:t>
              </a:r>
              <a:r>
                <a:rPr kumimoji="0" lang="en-US"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ử</a:t>
              </a: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dụng công nghệ kĩ thuật số</a:t>
              </a:r>
              <a:r>
                <a:rPr kumimoji="0" lang="en-US"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a:t>
              </a:r>
            </a:p>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Tìm hiểu thông tin, trang bị cho mình những kiến thức cần thiết.</a:t>
              </a:r>
            </a:p>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Ch</a:t>
              </a:r>
              <a:r>
                <a:rPr lang="en-US" sz="2400">
                  <a:solidFill>
                    <a:prstClr val="black"/>
                  </a:solidFill>
                  <a:latin typeface="UTM Avo" panose="02040603050506020204" pitchFamily="18" charset="0"/>
                  <a:cs typeface="Times New Roman" panose="02020603050405020304" pitchFamily="18" charset="0"/>
                </a:rPr>
                <a:t>ỉ </a:t>
              </a:r>
              <a:r>
                <a:rPr kumimoji="0" lang="vi-VN" sz="240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sử dụng những sản phẩm số khi có sự cho phép của tác giả hoặc có bản quyền sử dụng.</a:t>
              </a:r>
            </a:p>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Hầu hết thông tin trên Internet là có bản quyền.</a:t>
              </a:r>
            </a:p>
          </p:txBody>
        </p:sp>
      </p:grpSp>
      <p:sp>
        <p:nvSpPr>
          <p:cNvPr id="4" name="Rectangle 6">
            <a:extLst>
              <a:ext uri="{FF2B5EF4-FFF2-40B4-BE49-F238E27FC236}">
                <a16:creationId xmlns:a16="http://schemas.microsoft.com/office/drawing/2014/main" xmlns="" id="{EB411771-5179-48C2-A196-50B31EABAC94}"/>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7">
            <a:extLst>
              <a:ext uri="{FF2B5EF4-FFF2-40B4-BE49-F238E27FC236}">
                <a16:creationId xmlns:a16="http://schemas.microsoft.com/office/drawing/2014/main" xmlns="" id="{8296FCAC-829E-4126-BBEA-1208121C08E5}"/>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rPr>
              <a:t/>
            </a:r>
            <a:br>
              <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rPr>
            </a:b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9">
            <a:extLst>
              <a:ext uri="{FF2B5EF4-FFF2-40B4-BE49-F238E27FC236}">
                <a16:creationId xmlns:a16="http://schemas.microsoft.com/office/drawing/2014/main" xmlns="" id="{E10F1E61-30C4-4862-A21D-8DB8DE29A156}"/>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rPr>
              <a:t/>
            </a:r>
            <a:br>
              <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rPr>
            </a:br>
            <a:endParaRPr kumimoji="0" lang="vi-VN"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9496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1">
      <a:dk1>
        <a:sysClr val="windowText" lastClr="000000"/>
      </a:dk1>
      <a:lt1>
        <a:sysClr val="window" lastClr="FFFFFF"/>
      </a:lt1>
      <a:dk2>
        <a:srgbClr val="A5A5A5"/>
      </a:dk2>
      <a:lt2>
        <a:srgbClr val="82ACFF"/>
      </a:lt2>
      <a:accent1>
        <a:srgbClr val="002060"/>
      </a:accent1>
      <a:accent2>
        <a:srgbClr val="58B6C0"/>
      </a:accent2>
      <a:accent3>
        <a:srgbClr val="75BDA7"/>
      </a:accent3>
      <a:accent4>
        <a:srgbClr val="2F75FF"/>
      </a:accent4>
      <a:accent5>
        <a:srgbClr val="84ACB6"/>
      </a:accent5>
      <a:accent6>
        <a:srgbClr val="002D89"/>
      </a:accent6>
      <a:hlink>
        <a:srgbClr val="6B9F25"/>
      </a:hlink>
      <a:folHlink>
        <a:srgbClr val="9F6715"/>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2005</TotalTime>
  <Words>716</Words>
  <Application>Microsoft Office PowerPoint</Application>
  <PresentationFormat>Widescreen</PresentationFormat>
  <Paragraphs>63</Paragraphs>
  <Slides>18</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UTM Avo</vt:lpstr>
      <vt:lpstr>微软雅黑</vt:lpstr>
      <vt:lpstr>UTM Cookies</vt:lpstr>
      <vt:lpstr>Segoe Print</vt:lpstr>
      <vt:lpstr>华康方圆体W7(P)</vt:lpstr>
      <vt:lpstr>Courier New</vt:lpstr>
      <vt:lpstr>Calibri</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Admin</cp:lastModifiedBy>
  <cp:revision>202</cp:revision>
  <dcterms:created xsi:type="dcterms:W3CDTF">2021-06-02T01:34:28Z</dcterms:created>
  <dcterms:modified xsi:type="dcterms:W3CDTF">2023-10-12T09:11:44Z</dcterms:modified>
</cp:coreProperties>
</file>